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9" r:id="rId2"/>
    <p:sldId id="260" r:id="rId3"/>
    <p:sldId id="261" r:id="rId4"/>
    <p:sldId id="262" r:id="rId5"/>
    <p:sldId id="263" r:id="rId6"/>
    <p:sldId id="277" r:id="rId7"/>
    <p:sldId id="264" r:id="rId8"/>
    <p:sldId id="256" r:id="rId9"/>
    <p:sldId id="276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717" autoAdjust="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3CFE7C-E5F1-412E-B6CF-08348850B1E7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67482D-1261-467F-85B8-4F48314A7C47}">
      <dgm:prSet phldrT="[Текст]"/>
      <dgm:spPr/>
      <dgm:t>
        <a:bodyPr/>
        <a:lstStyle/>
        <a:p>
          <a:r>
            <a:rPr lang="ru-RU" dirty="0" smtClean="0"/>
            <a:t>Мораторий на проверки</a:t>
          </a:r>
          <a:endParaRPr lang="ru-RU" dirty="0"/>
        </a:p>
      </dgm:t>
    </dgm:pt>
    <dgm:pt modelId="{FFFD94BD-32DF-476A-9FD9-FE548DED7C91}" type="parTrans" cxnId="{82470877-4683-45C8-8A5E-22E0197A56DA}">
      <dgm:prSet/>
      <dgm:spPr/>
      <dgm:t>
        <a:bodyPr/>
        <a:lstStyle/>
        <a:p>
          <a:endParaRPr lang="ru-RU"/>
        </a:p>
      </dgm:t>
    </dgm:pt>
    <dgm:pt modelId="{7890154F-2F32-41F0-B192-7C25BA2F3E81}" type="sibTrans" cxnId="{82470877-4683-45C8-8A5E-22E0197A56DA}">
      <dgm:prSet/>
      <dgm:spPr/>
      <dgm:t>
        <a:bodyPr/>
        <a:lstStyle/>
        <a:p>
          <a:endParaRPr lang="ru-RU"/>
        </a:p>
      </dgm:t>
    </dgm:pt>
    <dgm:pt modelId="{38E14D7B-30CB-4870-A72C-F799F4512770}">
      <dgm:prSet phldrT="[Текст]" custT="1"/>
      <dgm:spPr/>
      <dgm:t>
        <a:bodyPr/>
        <a:lstStyle/>
        <a:p>
          <a:pPr algn="just"/>
          <a:r>
            <a:rPr lang="ru-RU" sz="1700" b="1" dirty="0" smtClean="0">
              <a:solidFill>
                <a:schemeClr val="accent1">
                  <a:lumMod val="50000"/>
                </a:schemeClr>
              </a:solidFill>
            </a:rPr>
            <a:t>с 10 марта и до 31 декабря 2022 года вводится запрет (мораторий) на плановые проверки ИП, предприятий малого и среднего бизнеса</a:t>
          </a:r>
          <a:endParaRPr lang="ru-RU" sz="1700" b="1" dirty="0">
            <a:solidFill>
              <a:schemeClr val="accent1">
                <a:lumMod val="50000"/>
              </a:schemeClr>
            </a:solidFill>
          </a:endParaRPr>
        </a:p>
      </dgm:t>
    </dgm:pt>
    <dgm:pt modelId="{344C4F9E-9F9F-4F49-9B1F-3B31EDFA730F}" type="parTrans" cxnId="{6B2503F0-234F-4202-A815-38E30DC6A796}">
      <dgm:prSet/>
      <dgm:spPr/>
      <dgm:t>
        <a:bodyPr/>
        <a:lstStyle/>
        <a:p>
          <a:endParaRPr lang="ru-RU"/>
        </a:p>
      </dgm:t>
    </dgm:pt>
    <dgm:pt modelId="{CE00B7BE-F66B-41BB-BDA8-1EEA069FD3FD}" type="sibTrans" cxnId="{6B2503F0-234F-4202-A815-38E30DC6A796}">
      <dgm:prSet/>
      <dgm:spPr/>
      <dgm:t>
        <a:bodyPr/>
        <a:lstStyle/>
        <a:p>
          <a:endParaRPr lang="ru-RU"/>
        </a:p>
      </dgm:t>
    </dgm:pt>
    <dgm:pt modelId="{F8DF7506-9A5A-4E2A-A772-16E2CC730DB8}">
      <dgm:prSet phldrT="[Текст]" custT="1"/>
      <dgm:spPr/>
      <dgm:t>
        <a:bodyPr/>
        <a:lstStyle/>
        <a:p>
          <a:pPr algn="just"/>
          <a:r>
            <a:rPr lang="ru-RU" sz="1700" b="1" dirty="0" smtClean="0">
              <a:solidFill>
                <a:schemeClr val="accent1">
                  <a:lumMod val="50000"/>
                </a:schemeClr>
              </a:solidFill>
            </a:rPr>
            <a:t>мораторий не распространяется на налоговые проверки </a:t>
          </a:r>
        </a:p>
      </dgm:t>
    </dgm:pt>
    <dgm:pt modelId="{F8C26044-4CB6-4E75-8D56-20E3F893E31F}" type="parTrans" cxnId="{A571A62F-46FB-49A6-9875-26630C439610}">
      <dgm:prSet/>
      <dgm:spPr/>
      <dgm:t>
        <a:bodyPr/>
        <a:lstStyle/>
        <a:p>
          <a:endParaRPr lang="ru-RU"/>
        </a:p>
      </dgm:t>
    </dgm:pt>
    <dgm:pt modelId="{1E5B56D1-C289-47B3-8C26-4F9BC5D90E81}" type="sibTrans" cxnId="{A571A62F-46FB-49A6-9875-26630C439610}">
      <dgm:prSet/>
      <dgm:spPr/>
      <dgm:t>
        <a:bodyPr/>
        <a:lstStyle/>
        <a:p>
          <a:endParaRPr lang="ru-RU"/>
        </a:p>
      </dgm:t>
    </dgm:pt>
    <dgm:pt modelId="{F3ACF758-44EE-43AA-BCAD-F217805E6394}">
      <dgm:prSet phldrT="[Текст]"/>
      <dgm:spPr/>
      <dgm:t>
        <a:bodyPr/>
        <a:lstStyle/>
        <a:p>
          <a:r>
            <a:rPr lang="ru-RU" dirty="0" smtClean="0"/>
            <a:t>Мораторий на банкротство</a:t>
          </a:r>
          <a:endParaRPr lang="ru-RU" dirty="0"/>
        </a:p>
      </dgm:t>
    </dgm:pt>
    <dgm:pt modelId="{14587A7A-A0F8-4CC6-8C55-D1C3205F2A4F}" type="parTrans" cxnId="{6D021E05-A5F7-4738-9FB4-8E24454126AB}">
      <dgm:prSet/>
      <dgm:spPr/>
      <dgm:t>
        <a:bodyPr/>
        <a:lstStyle/>
        <a:p>
          <a:endParaRPr lang="ru-RU"/>
        </a:p>
      </dgm:t>
    </dgm:pt>
    <dgm:pt modelId="{050E88A6-CE71-44EB-A705-3D4D8AE58E73}" type="sibTrans" cxnId="{6D021E05-A5F7-4738-9FB4-8E24454126AB}">
      <dgm:prSet/>
      <dgm:spPr/>
      <dgm:t>
        <a:bodyPr/>
        <a:lstStyle/>
        <a:p>
          <a:endParaRPr lang="ru-RU"/>
        </a:p>
      </dgm:t>
    </dgm:pt>
    <dgm:pt modelId="{41869E06-456B-4960-B1E7-F4D34B6B2FE5}">
      <dgm:prSet phldrT="[Текст]" custT="1"/>
      <dgm:spPr/>
      <dgm:t>
        <a:bodyPr/>
        <a:lstStyle/>
        <a:p>
          <a:pPr algn="just"/>
          <a:r>
            <a:rPr lang="ru-RU" sz="1700" b="1" u="none" dirty="0" smtClean="0">
              <a:solidFill>
                <a:schemeClr val="accent1">
                  <a:lumMod val="50000"/>
                </a:schemeClr>
              </a:solidFill>
            </a:rPr>
            <a:t>с 9 марта 2022 года налоговики не будут инициировать банкротства должников</a:t>
          </a:r>
        </a:p>
      </dgm:t>
    </dgm:pt>
    <dgm:pt modelId="{DDF03451-FBDE-42D7-84C0-EE00CDB80E46}" type="parTrans" cxnId="{A09384AB-96FB-46F0-AFD7-0EA21ED611DF}">
      <dgm:prSet/>
      <dgm:spPr/>
      <dgm:t>
        <a:bodyPr/>
        <a:lstStyle/>
        <a:p>
          <a:endParaRPr lang="ru-RU"/>
        </a:p>
      </dgm:t>
    </dgm:pt>
    <dgm:pt modelId="{6FB5C652-4E49-4648-80C6-38954FD71913}" type="sibTrans" cxnId="{A09384AB-96FB-46F0-AFD7-0EA21ED611DF}">
      <dgm:prSet/>
      <dgm:spPr/>
      <dgm:t>
        <a:bodyPr/>
        <a:lstStyle/>
        <a:p>
          <a:endParaRPr lang="ru-RU"/>
        </a:p>
      </dgm:t>
    </dgm:pt>
    <dgm:pt modelId="{88EA05C7-97E4-4D4F-9A88-96B71077C3AD}">
      <dgm:prSet phldrT="[Текст]" custT="1"/>
      <dgm:spPr/>
      <dgm:t>
        <a:bodyPr/>
        <a:lstStyle/>
        <a:p>
          <a:pPr algn="l"/>
          <a:r>
            <a:rPr lang="ru-RU" sz="1700" b="1" u="none" dirty="0" smtClean="0">
              <a:solidFill>
                <a:schemeClr val="accent1">
                  <a:lumMod val="50000"/>
                </a:schemeClr>
              </a:solidFill>
            </a:rPr>
            <a:t>до 1 июня 2022 года при взыскании долгов налоговики не будут блокировать счета в банках</a:t>
          </a:r>
        </a:p>
      </dgm:t>
    </dgm:pt>
    <dgm:pt modelId="{526311A2-B4B0-41B8-ADCF-5771D984C163}" type="parTrans" cxnId="{C4523640-7B88-43C3-8519-2BD78A35ADAF}">
      <dgm:prSet/>
      <dgm:spPr/>
      <dgm:t>
        <a:bodyPr/>
        <a:lstStyle/>
        <a:p>
          <a:endParaRPr lang="ru-RU"/>
        </a:p>
      </dgm:t>
    </dgm:pt>
    <dgm:pt modelId="{93144BD4-2275-496D-91CF-A06C4AE977D4}" type="sibTrans" cxnId="{C4523640-7B88-43C3-8519-2BD78A35ADAF}">
      <dgm:prSet/>
      <dgm:spPr/>
      <dgm:t>
        <a:bodyPr/>
        <a:lstStyle/>
        <a:p>
          <a:endParaRPr lang="ru-RU"/>
        </a:p>
      </dgm:t>
    </dgm:pt>
    <dgm:pt modelId="{0863D837-7D7F-4200-9E99-D4F15862F8AB}">
      <dgm:prSet phldrT="[Текст]"/>
      <dgm:spPr/>
      <dgm:t>
        <a:bodyPr/>
        <a:lstStyle/>
        <a:p>
          <a:r>
            <a:rPr lang="ru-RU" dirty="0" smtClean="0"/>
            <a:t>Продление лицензий</a:t>
          </a:r>
          <a:endParaRPr lang="ru-RU" dirty="0"/>
        </a:p>
      </dgm:t>
    </dgm:pt>
    <dgm:pt modelId="{B2C614DF-DD87-428C-806D-079EDC14607E}" type="parTrans" cxnId="{017A72E4-EA3A-45EB-8F15-AE0FD8F767B1}">
      <dgm:prSet/>
      <dgm:spPr/>
      <dgm:t>
        <a:bodyPr/>
        <a:lstStyle/>
        <a:p>
          <a:endParaRPr lang="ru-RU"/>
        </a:p>
      </dgm:t>
    </dgm:pt>
    <dgm:pt modelId="{B0329ACE-C39B-4437-9A51-A85BC2A1FC2B}" type="sibTrans" cxnId="{017A72E4-EA3A-45EB-8F15-AE0FD8F767B1}">
      <dgm:prSet/>
      <dgm:spPr/>
      <dgm:t>
        <a:bodyPr/>
        <a:lstStyle/>
        <a:p>
          <a:endParaRPr lang="ru-RU"/>
        </a:p>
      </dgm:t>
    </dgm:pt>
    <dgm:pt modelId="{638286A5-7A51-461A-AE8C-BBFD5946D9F9}">
      <dgm:prSet phldrT="[Текст]" custT="1"/>
      <dgm:spPr/>
      <dgm:t>
        <a:bodyPr/>
        <a:lstStyle/>
        <a:p>
          <a:pPr algn="just"/>
          <a:r>
            <a:rPr lang="ru-RU" sz="1700" b="1" u="none" dirty="0" smtClean="0">
              <a:solidFill>
                <a:schemeClr val="accent1">
                  <a:lumMod val="50000"/>
                </a:schemeClr>
              </a:solidFill>
            </a:rPr>
            <a:t>продлили на год сроки действия лицензий и других разрешительных документов, истекающих в 2022 году</a:t>
          </a:r>
        </a:p>
      </dgm:t>
    </dgm:pt>
    <dgm:pt modelId="{B80AB43D-F909-4288-9D65-0D8C47B93BAA}" type="parTrans" cxnId="{B1EBC99D-9C56-47E9-ABC5-E752617B76CB}">
      <dgm:prSet/>
      <dgm:spPr/>
      <dgm:t>
        <a:bodyPr/>
        <a:lstStyle/>
        <a:p>
          <a:endParaRPr lang="ru-RU"/>
        </a:p>
      </dgm:t>
    </dgm:pt>
    <dgm:pt modelId="{88061875-ED98-418A-9455-28DD09C38858}" type="sibTrans" cxnId="{B1EBC99D-9C56-47E9-ABC5-E752617B76CB}">
      <dgm:prSet/>
      <dgm:spPr/>
      <dgm:t>
        <a:bodyPr/>
        <a:lstStyle/>
        <a:p>
          <a:endParaRPr lang="ru-RU"/>
        </a:p>
      </dgm:t>
    </dgm:pt>
    <dgm:pt modelId="{2C0AE409-89B4-40B3-A147-1CD6B8B89DCB}">
      <dgm:prSet phldrT="[Текст]" custT="1"/>
      <dgm:spPr/>
      <dgm:t>
        <a:bodyPr/>
        <a:lstStyle/>
        <a:p>
          <a:pPr algn="just"/>
          <a:endParaRPr lang="ru-RU" sz="1000" b="1" u="none" dirty="0" smtClean="0">
            <a:solidFill>
              <a:schemeClr val="accent1">
                <a:lumMod val="50000"/>
              </a:schemeClr>
            </a:solidFill>
          </a:endParaRPr>
        </a:p>
      </dgm:t>
    </dgm:pt>
    <dgm:pt modelId="{78491699-7C54-470D-9B8A-69F62B8B2438}" type="parTrans" cxnId="{BB846CA1-C696-438F-BC95-96E24F082A18}">
      <dgm:prSet/>
      <dgm:spPr/>
      <dgm:t>
        <a:bodyPr/>
        <a:lstStyle/>
        <a:p>
          <a:endParaRPr lang="ru-RU"/>
        </a:p>
      </dgm:t>
    </dgm:pt>
    <dgm:pt modelId="{044056CF-7013-4ACA-923A-E73B2D0B4D01}" type="sibTrans" cxnId="{BB846CA1-C696-438F-BC95-96E24F082A18}">
      <dgm:prSet/>
      <dgm:spPr/>
      <dgm:t>
        <a:bodyPr/>
        <a:lstStyle/>
        <a:p>
          <a:endParaRPr lang="ru-RU"/>
        </a:p>
      </dgm:t>
    </dgm:pt>
    <dgm:pt modelId="{69F6421C-364E-4417-8AD1-0D8B23C6E8A0}">
      <dgm:prSet phldrT="[Текст]" custT="1"/>
      <dgm:spPr/>
      <dgm:t>
        <a:bodyPr/>
        <a:lstStyle/>
        <a:p>
          <a:pPr algn="just"/>
          <a:endParaRPr lang="ru-RU" sz="500" b="1" dirty="0">
            <a:solidFill>
              <a:schemeClr val="accent1">
                <a:lumMod val="50000"/>
              </a:schemeClr>
            </a:solidFill>
          </a:endParaRPr>
        </a:p>
      </dgm:t>
    </dgm:pt>
    <dgm:pt modelId="{20618F87-F69E-4C52-A14D-9DA196F4F204}" type="parTrans" cxnId="{A26996A9-6264-4CC3-8F77-2E6EF2E41D7F}">
      <dgm:prSet/>
      <dgm:spPr/>
      <dgm:t>
        <a:bodyPr/>
        <a:lstStyle/>
        <a:p>
          <a:endParaRPr lang="ru-RU"/>
        </a:p>
      </dgm:t>
    </dgm:pt>
    <dgm:pt modelId="{6DEDC2DF-EE60-494E-B0EE-B768D96F4E9C}" type="sibTrans" cxnId="{A26996A9-6264-4CC3-8F77-2E6EF2E41D7F}">
      <dgm:prSet/>
      <dgm:spPr/>
      <dgm:t>
        <a:bodyPr/>
        <a:lstStyle/>
        <a:p>
          <a:endParaRPr lang="ru-RU"/>
        </a:p>
      </dgm:t>
    </dgm:pt>
    <dgm:pt modelId="{0F6C922C-5D0B-4DFF-BF81-C22A72B3E91F}" type="pres">
      <dgm:prSet presAssocID="{5B3CFE7C-E5F1-412E-B6CF-08348850B1E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6CBE44-8869-417A-BB0A-6C4008CA1157}" type="pres">
      <dgm:prSet presAssocID="{C767482D-1261-467F-85B8-4F48314A7C47}" presName="composite" presStyleCnt="0"/>
      <dgm:spPr/>
    </dgm:pt>
    <dgm:pt modelId="{58BE1FA6-6544-440C-BC88-2185EBBB7909}" type="pres">
      <dgm:prSet presAssocID="{C767482D-1261-467F-85B8-4F48314A7C4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F7A149-8BBD-41A3-B7C3-A9177E048DC5}" type="pres">
      <dgm:prSet presAssocID="{C767482D-1261-467F-85B8-4F48314A7C4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18B51C-CF89-4CFF-BB43-38421E1488DD}" type="pres">
      <dgm:prSet presAssocID="{7890154F-2F32-41F0-B192-7C25BA2F3E81}" presName="sp" presStyleCnt="0"/>
      <dgm:spPr/>
    </dgm:pt>
    <dgm:pt modelId="{E3B6CA58-3E3F-45DE-A587-2D54E9C7FA6D}" type="pres">
      <dgm:prSet presAssocID="{F3ACF758-44EE-43AA-BCAD-F217805E6394}" presName="composite" presStyleCnt="0"/>
      <dgm:spPr/>
    </dgm:pt>
    <dgm:pt modelId="{53486060-C260-4F7D-9E4A-8B39578039B6}" type="pres">
      <dgm:prSet presAssocID="{F3ACF758-44EE-43AA-BCAD-F217805E639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45EDD3-31BE-4E3A-AF2E-E5D1230BAC82}" type="pres">
      <dgm:prSet presAssocID="{F3ACF758-44EE-43AA-BCAD-F217805E639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0D483-E876-4591-A57B-5719A3BB042B}" type="pres">
      <dgm:prSet presAssocID="{050E88A6-CE71-44EB-A705-3D4D8AE58E73}" presName="sp" presStyleCnt="0"/>
      <dgm:spPr/>
    </dgm:pt>
    <dgm:pt modelId="{F3B24907-5B06-4C3A-99D0-894A0D9F312B}" type="pres">
      <dgm:prSet presAssocID="{0863D837-7D7F-4200-9E99-D4F15862F8AB}" presName="composite" presStyleCnt="0"/>
      <dgm:spPr/>
    </dgm:pt>
    <dgm:pt modelId="{F69B5EA7-6AAB-4D47-B30C-BCAC4B2A4971}" type="pres">
      <dgm:prSet presAssocID="{0863D837-7D7F-4200-9E99-D4F15862F8A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A36B4-564A-4E9C-907A-CD3654240CE6}" type="pres">
      <dgm:prSet presAssocID="{0863D837-7D7F-4200-9E99-D4F15862F8A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0184F5-C29F-415D-B5FB-F3561D4134BF}" type="presOf" srcId="{C767482D-1261-467F-85B8-4F48314A7C47}" destId="{58BE1FA6-6544-440C-BC88-2185EBBB7909}" srcOrd="0" destOrd="0" presId="urn:microsoft.com/office/officeart/2005/8/layout/chevron2"/>
    <dgm:cxn modelId="{C4523640-7B88-43C3-8519-2BD78A35ADAF}" srcId="{F3ACF758-44EE-43AA-BCAD-F217805E6394}" destId="{88EA05C7-97E4-4D4F-9A88-96B71077C3AD}" srcOrd="2" destOrd="0" parTransId="{526311A2-B4B0-41B8-ADCF-5771D984C163}" sibTransId="{93144BD4-2275-496D-91CF-A06C4AE977D4}"/>
    <dgm:cxn modelId="{017A72E4-EA3A-45EB-8F15-AE0FD8F767B1}" srcId="{5B3CFE7C-E5F1-412E-B6CF-08348850B1E7}" destId="{0863D837-7D7F-4200-9E99-D4F15862F8AB}" srcOrd="2" destOrd="0" parTransId="{B2C614DF-DD87-428C-806D-079EDC14607E}" sibTransId="{B0329ACE-C39B-4437-9A51-A85BC2A1FC2B}"/>
    <dgm:cxn modelId="{760BA0C3-38A8-4822-B54A-A5C48A6A1955}" type="presOf" srcId="{F8DF7506-9A5A-4E2A-A772-16E2CC730DB8}" destId="{11F7A149-8BBD-41A3-B7C3-A9177E048DC5}" srcOrd="0" destOrd="2" presId="urn:microsoft.com/office/officeart/2005/8/layout/chevron2"/>
    <dgm:cxn modelId="{A571A62F-46FB-49A6-9875-26630C439610}" srcId="{C767482D-1261-467F-85B8-4F48314A7C47}" destId="{F8DF7506-9A5A-4E2A-A772-16E2CC730DB8}" srcOrd="2" destOrd="0" parTransId="{F8C26044-4CB6-4E75-8D56-20E3F893E31F}" sibTransId="{1E5B56D1-C289-47B3-8C26-4F9BC5D90E81}"/>
    <dgm:cxn modelId="{BB846CA1-C696-438F-BC95-96E24F082A18}" srcId="{F3ACF758-44EE-43AA-BCAD-F217805E6394}" destId="{2C0AE409-89B4-40B3-A147-1CD6B8B89DCB}" srcOrd="1" destOrd="0" parTransId="{78491699-7C54-470D-9B8A-69F62B8B2438}" sibTransId="{044056CF-7013-4ACA-923A-E73B2D0B4D01}"/>
    <dgm:cxn modelId="{B1EBC99D-9C56-47E9-ABC5-E752617B76CB}" srcId="{0863D837-7D7F-4200-9E99-D4F15862F8AB}" destId="{638286A5-7A51-461A-AE8C-BBFD5946D9F9}" srcOrd="0" destOrd="0" parTransId="{B80AB43D-F909-4288-9D65-0D8C47B93BAA}" sibTransId="{88061875-ED98-418A-9455-28DD09C38858}"/>
    <dgm:cxn modelId="{97D10484-77DE-4AA7-AAAB-44D989591106}" type="presOf" srcId="{69F6421C-364E-4417-8AD1-0D8B23C6E8A0}" destId="{11F7A149-8BBD-41A3-B7C3-A9177E048DC5}" srcOrd="0" destOrd="1" presId="urn:microsoft.com/office/officeart/2005/8/layout/chevron2"/>
    <dgm:cxn modelId="{0129B42A-F176-4115-A08F-6C996B2F7F20}" type="presOf" srcId="{5B3CFE7C-E5F1-412E-B6CF-08348850B1E7}" destId="{0F6C922C-5D0B-4DFF-BF81-C22A72B3E91F}" srcOrd="0" destOrd="0" presId="urn:microsoft.com/office/officeart/2005/8/layout/chevron2"/>
    <dgm:cxn modelId="{EEF9CBFA-49BD-4C78-8722-9AAAB4F5990C}" type="presOf" srcId="{41869E06-456B-4960-B1E7-F4D34B6B2FE5}" destId="{5845EDD3-31BE-4E3A-AF2E-E5D1230BAC82}" srcOrd="0" destOrd="0" presId="urn:microsoft.com/office/officeart/2005/8/layout/chevron2"/>
    <dgm:cxn modelId="{F729EAE5-6281-4589-9F7E-6EBECE6BD5FC}" type="presOf" srcId="{88EA05C7-97E4-4D4F-9A88-96B71077C3AD}" destId="{5845EDD3-31BE-4E3A-AF2E-E5D1230BAC82}" srcOrd="0" destOrd="2" presId="urn:microsoft.com/office/officeart/2005/8/layout/chevron2"/>
    <dgm:cxn modelId="{3CA3319A-6B57-4F3C-A0A2-EF2BA952724F}" type="presOf" srcId="{2C0AE409-89B4-40B3-A147-1CD6B8B89DCB}" destId="{5845EDD3-31BE-4E3A-AF2E-E5D1230BAC82}" srcOrd="0" destOrd="1" presId="urn:microsoft.com/office/officeart/2005/8/layout/chevron2"/>
    <dgm:cxn modelId="{751AFC69-0D7F-4928-AFBA-14B03C1B5506}" type="presOf" srcId="{638286A5-7A51-461A-AE8C-BBFD5946D9F9}" destId="{448A36B4-564A-4E9C-907A-CD3654240CE6}" srcOrd="0" destOrd="0" presId="urn:microsoft.com/office/officeart/2005/8/layout/chevron2"/>
    <dgm:cxn modelId="{25E82592-8157-4D7E-9A3F-0B0612769640}" type="presOf" srcId="{0863D837-7D7F-4200-9E99-D4F15862F8AB}" destId="{F69B5EA7-6AAB-4D47-B30C-BCAC4B2A4971}" srcOrd="0" destOrd="0" presId="urn:microsoft.com/office/officeart/2005/8/layout/chevron2"/>
    <dgm:cxn modelId="{530D2CA1-2EC0-4351-B407-8B6C5D8C6B4C}" type="presOf" srcId="{38E14D7B-30CB-4870-A72C-F799F4512770}" destId="{11F7A149-8BBD-41A3-B7C3-A9177E048DC5}" srcOrd="0" destOrd="0" presId="urn:microsoft.com/office/officeart/2005/8/layout/chevron2"/>
    <dgm:cxn modelId="{A26996A9-6264-4CC3-8F77-2E6EF2E41D7F}" srcId="{C767482D-1261-467F-85B8-4F48314A7C47}" destId="{69F6421C-364E-4417-8AD1-0D8B23C6E8A0}" srcOrd="1" destOrd="0" parTransId="{20618F87-F69E-4C52-A14D-9DA196F4F204}" sibTransId="{6DEDC2DF-EE60-494E-B0EE-B768D96F4E9C}"/>
    <dgm:cxn modelId="{6D021E05-A5F7-4738-9FB4-8E24454126AB}" srcId="{5B3CFE7C-E5F1-412E-B6CF-08348850B1E7}" destId="{F3ACF758-44EE-43AA-BCAD-F217805E6394}" srcOrd="1" destOrd="0" parTransId="{14587A7A-A0F8-4CC6-8C55-D1C3205F2A4F}" sibTransId="{050E88A6-CE71-44EB-A705-3D4D8AE58E73}"/>
    <dgm:cxn modelId="{7CEE240F-B614-452E-B31C-A9757FAE29EC}" type="presOf" srcId="{F3ACF758-44EE-43AA-BCAD-F217805E6394}" destId="{53486060-C260-4F7D-9E4A-8B39578039B6}" srcOrd="0" destOrd="0" presId="urn:microsoft.com/office/officeart/2005/8/layout/chevron2"/>
    <dgm:cxn modelId="{A09384AB-96FB-46F0-AFD7-0EA21ED611DF}" srcId="{F3ACF758-44EE-43AA-BCAD-F217805E6394}" destId="{41869E06-456B-4960-B1E7-F4D34B6B2FE5}" srcOrd="0" destOrd="0" parTransId="{DDF03451-FBDE-42D7-84C0-EE00CDB80E46}" sibTransId="{6FB5C652-4E49-4648-80C6-38954FD71913}"/>
    <dgm:cxn modelId="{82470877-4683-45C8-8A5E-22E0197A56DA}" srcId="{5B3CFE7C-E5F1-412E-B6CF-08348850B1E7}" destId="{C767482D-1261-467F-85B8-4F48314A7C47}" srcOrd="0" destOrd="0" parTransId="{FFFD94BD-32DF-476A-9FD9-FE548DED7C91}" sibTransId="{7890154F-2F32-41F0-B192-7C25BA2F3E81}"/>
    <dgm:cxn modelId="{6B2503F0-234F-4202-A815-38E30DC6A796}" srcId="{C767482D-1261-467F-85B8-4F48314A7C47}" destId="{38E14D7B-30CB-4870-A72C-F799F4512770}" srcOrd="0" destOrd="0" parTransId="{344C4F9E-9F9F-4F49-9B1F-3B31EDFA730F}" sibTransId="{CE00B7BE-F66B-41BB-BDA8-1EEA069FD3FD}"/>
    <dgm:cxn modelId="{EDAC47A8-C788-4DB4-A4C5-12E36C9847FD}" type="presParOf" srcId="{0F6C922C-5D0B-4DFF-BF81-C22A72B3E91F}" destId="{F46CBE44-8869-417A-BB0A-6C4008CA1157}" srcOrd="0" destOrd="0" presId="urn:microsoft.com/office/officeart/2005/8/layout/chevron2"/>
    <dgm:cxn modelId="{C2AF2E08-D6AF-451E-A225-6002EFA2C7C6}" type="presParOf" srcId="{F46CBE44-8869-417A-BB0A-6C4008CA1157}" destId="{58BE1FA6-6544-440C-BC88-2185EBBB7909}" srcOrd="0" destOrd="0" presId="urn:microsoft.com/office/officeart/2005/8/layout/chevron2"/>
    <dgm:cxn modelId="{FAFE604A-C98A-4BCC-B099-D6C1D1214BDC}" type="presParOf" srcId="{F46CBE44-8869-417A-BB0A-6C4008CA1157}" destId="{11F7A149-8BBD-41A3-B7C3-A9177E048DC5}" srcOrd="1" destOrd="0" presId="urn:microsoft.com/office/officeart/2005/8/layout/chevron2"/>
    <dgm:cxn modelId="{CA38DAB8-841E-4926-8016-87C6631BE093}" type="presParOf" srcId="{0F6C922C-5D0B-4DFF-BF81-C22A72B3E91F}" destId="{0A18B51C-CF89-4CFF-BB43-38421E1488DD}" srcOrd="1" destOrd="0" presId="urn:microsoft.com/office/officeart/2005/8/layout/chevron2"/>
    <dgm:cxn modelId="{53CFDA2B-5EB1-4C26-93E3-0C8C71DDD84B}" type="presParOf" srcId="{0F6C922C-5D0B-4DFF-BF81-C22A72B3E91F}" destId="{E3B6CA58-3E3F-45DE-A587-2D54E9C7FA6D}" srcOrd="2" destOrd="0" presId="urn:microsoft.com/office/officeart/2005/8/layout/chevron2"/>
    <dgm:cxn modelId="{F38AF059-7632-489C-99C2-E3C6D0088E1B}" type="presParOf" srcId="{E3B6CA58-3E3F-45DE-A587-2D54E9C7FA6D}" destId="{53486060-C260-4F7D-9E4A-8B39578039B6}" srcOrd="0" destOrd="0" presId="urn:microsoft.com/office/officeart/2005/8/layout/chevron2"/>
    <dgm:cxn modelId="{741560EF-6041-4364-B5C3-18A85783433B}" type="presParOf" srcId="{E3B6CA58-3E3F-45DE-A587-2D54E9C7FA6D}" destId="{5845EDD3-31BE-4E3A-AF2E-E5D1230BAC82}" srcOrd="1" destOrd="0" presId="urn:microsoft.com/office/officeart/2005/8/layout/chevron2"/>
    <dgm:cxn modelId="{21B6231F-B5B5-427C-A664-583B1183CD93}" type="presParOf" srcId="{0F6C922C-5D0B-4DFF-BF81-C22A72B3E91F}" destId="{D9F0D483-E876-4591-A57B-5719A3BB042B}" srcOrd="3" destOrd="0" presId="urn:microsoft.com/office/officeart/2005/8/layout/chevron2"/>
    <dgm:cxn modelId="{BB9544DD-ADAC-4B11-A409-2EA73FC57B42}" type="presParOf" srcId="{0F6C922C-5D0B-4DFF-BF81-C22A72B3E91F}" destId="{F3B24907-5B06-4C3A-99D0-894A0D9F312B}" srcOrd="4" destOrd="0" presId="urn:microsoft.com/office/officeart/2005/8/layout/chevron2"/>
    <dgm:cxn modelId="{51079189-BCDC-4310-BC45-131932EC919C}" type="presParOf" srcId="{F3B24907-5B06-4C3A-99D0-894A0D9F312B}" destId="{F69B5EA7-6AAB-4D47-B30C-BCAC4B2A4971}" srcOrd="0" destOrd="0" presId="urn:microsoft.com/office/officeart/2005/8/layout/chevron2"/>
    <dgm:cxn modelId="{8DD46375-6A1F-4F68-9CC2-371FD5B5FA8B}" type="presParOf" srcId="{F3B24907-5B06-4C3A-99D0-894A0D9F312B}" destId="{448A36B4-564A-4E9C-907A-CD3654240CE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AA6C5D-C6EA-4657-8CC1-17E3D8BC8C0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264BAF-E033-4578-B418-1295EC89340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Оперативные изменения в налоговой сфере</a:t>
          </a:r>
          <a:endParaRPr lang="ru-RU" b="1" dirty="0">
            <a:solidFill>
              <a:schemeClr val="accent1">
                <a:lumMod val="50000"/>
              </a:schemeClr>
            </a:solidFill>
          </a:endParaRPr>
        </a:p>
      </dgm:t>
    </dgm:pt>
    <dgm:pt modelId="{8B6CD11B-F239-415F-B2D1-05AD4AFF78AB}" type="parTrans" cxnId="{47D8ADB7-B3F9-4DE7-AED6-8B892211BB92}">
      <dgm:prSet/>
      <dgm:spPr/>
      <dgm:t>
        <a:bodyPr/>
        <a:lstStyle/>
        <a:p>
          <a:endParaRPr lang="ru-RU"/>
        </a:p>
      </dgm:t>
    </dgm:pt>
    <dgm:pt modelId="{209EF5F0-180E-4624-80D3-0AC0B665B139}" type="sibTrans" cxnId="{47D8ADB7-B3F9-4DE7-AED6-8B892211BB92}">
      <dgm:prSet/>
      <dgm:spPr/>
      <dgm:t>
        <a:bodyPr/>
        <a:lstStyle/>
        <a:p>
          <a:endParaRPr lang="ru-RU"/>
        </a:p>
      </dgm:t>
    </dgm:pt>
    <dgm:pt modelId="{D44B70FF-2952-44D7-83ED-EEEE55694054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Продлен срок уплаты УСН для отдельных ОКВЭД</a:t>
          </a:r>
        </a:p>
      </dgm:t>
    </dgm:pt>
    <dgm:pt modelId="{EDCE494C-9CFD-4B45-80B9-00B02F474F4F}" type="parTrans" cxnId="{276636EF-B2C1-4711-9384-B85DBBCB551C}">
      <dgm:prSet/>
      <dgm:spPr/>
      <dgm:t>
        <a:bodyPr/>
        <a:lstStyle/>
        <a:p>
          <a:endParaRPr lang="ru-RU"/>
        </a:p>
      </dgm:t>
    </dgm:pt>
    <dgm:pt modelId="{27D860E7-41FE-498C-93EB-2E7F485EDBDD}" type="sibTrans" cxnId="{276636EF-B2C1-4711-9384-B85DBBCB551C}">
      <dgm:prSet/>
      <dgm:spPr/>
      <dgm:t>
        <a:bodyPr/>
        <a:lstStyle/>
        <a:p>
          <a:endParaRPr lang="ru-RU"/>
        </a:p>
      </dgm:t>
    </dgm:pt>
    <dgm:pt modelId="{B5CA2B4E-585C-4C62-980A-EFD06824323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Изменен порядок расчета транспортного налога</a:t>
          </a:r>
        </a:p>
      </dgm:t>
    </dgm:pt>
    <dgm:pt modelId="{35132292-A489-4F59-8EEE-FA570A3D97AC}" type="parTrans" cxnId="{A8D5FEAB-C0A2-4820-BC6E-1F7002C3DCE2}">
      <dgm:prSet/>
      <dgm:spPr/>
      <dgm:t>
        <a:bodyPr/>
        <a:lstStyle/>
        <a:p>
          <a:endParaRPr lang="ru-RU"/>
        </a:p>
      </dgm:t>
    </dgm:pt>
    <dgm:pt modelId="{9D3CC716-A9D0-4668-B5DE-AD8DAD591911}" type="sibTrans" cxnId="{A8D5FEAB-C0A2-4820-BC6E-1F7002C3DCE2}">
      <dgm:prSet/>
      <dgm:spPr/>
      <dgm:t>
        <a:bodyPr/>
        <a:lstStyle/>
        <a:p>
          <a:endParaRPr lang="ru-RU"/>
        </a:p>
      </dgm:t>
    </dgm:pt>
    <dgm:pt modelId="{8908188E-82B8-45EE-A5B2-62D56AD528B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Не облагаются НДФЛ доходы по вкладам ФЛ</a:t>
          </a:r>
        </a:p>
      </dgm:t>
    </dgm:pt>
    <dgm:pt modelId="{8A709190-424C-46E4-AB6C-53C8E7396040}" type="parTrans" cxnId="{D7FBCE34-0BC1-48F9-A2C9-15796D39902C}">
      <dgm:prSet/>
      <dgm:spPr/>
      <dgm:t>
        <a:bodyPr/>
        <a:lstStyle/>
        <a:p>
          <a:endParaRPr lang="ru-RU"/>
        </a:p>
      </dgm:t>
    </dgm:pt>
    <dgm:pt modelId="{6917DEE9-45AC-4A0F-9F9F-CFB1AE7B4825}" type="sibTrans" cxnId="{D7FBCE34-0BC1-48F9-A2C9-15796D39902C}">
      <dgm:prSet/>
      <dgm:spPr/>
      <dgm:t>
        <a:bodyPr/>
        <a:lstStyle/>
        <a:p>
          <a:endParaRPr lang="ru-RU"/>
        </a:p>
      </dgm:t>
    </dgm:pt>
    <dgm:pt modelId="{BA6CCB5C-9BA8-4E5B-9043-41E2F7BC9DA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Можно перейти на ежемесячные авансы по налогу на прибыль</a:t>
          </a:r>
        </a:p>
      </dgm:t>
    </dgm:pt>
    <dgm:pt modelId="{5C5285B5-136F-46FB-AD93-1E3931832378}" type="parTrans" cxnId="{A85DEDF2-AB94-4326-B94B-061A248ABE1C}">
      <dgm:prSet/>
      <dgm:spPr/>
      <dgm:t>
        <a:bodyPr/>
        <a:lstStyle/>
        <a:p>
          <a:endParaRPr lang="ru-RU"/>
        </a:p>
      </dgm:t>
    </dgm:pt>
    <dgm:pt modelId="{8581BAA0-C8EF-462C-ADF5-B99030DF71D5}" type="sibTrans" cxnId="{A85DEDF2-AB94-4326-B94B-061A248ABE1C}">
      <dgm:prSet/>
      <dgm:spPr/>
      <dgm:t>
        <a:bodyPr/>
        <a:lstStyle/>
        <a:p>
          <a:endParaRPr lang="ru-RU"/>
        </a:p>
      </dgm:t>
    </dgm:pt>
    <dgm:pt modelId="{D22A702C-9042-4080-A469-B9418D7AD27C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Исключены повышенные пени для организаций</a:t>
          </a:r>
        </a:p>
      </dgm:t>
    </dgm:pt>
    <dgm:pt modelId="{CBF3BB06-BDA7-4EC6-A187-357094DDA6F5}" type="parTrans" cxnId="{F5327C23-797C-40B2-9A49-85C80A508EC4}">
      <dgm:prSet/>
      <dgm:spPr/>
      <dgm:t>
        <a:bodyPr/>
        <a:lstStyle/>
        <a:p>
          <a:endParaRPr lang="ru-RU"/>
        </a:p>
      </dgm:t>
    </dgm:pt>
    <dgm:pt modelId="{BD2FA6B7-6299-4024-9F94-A03B2403A0E9}" type="sibTrans" cxnId="{F5327C23-797C-40B2-9A49-85C80A508EC4}">
      <dgm:prSet/>
      <dgm:spPr/>
      <dgm:t>
        <a:bodyPr/>
        <a:lstStyle/>
        <a:p>
          <a:endParaRPr lang="ru-RU"/>
        </a:p>
      </dgm:t>
    </dgm:pt>
    <dgm:pt modelId="{14C374CA-00DF-4D3C-B250-AF62E8D5C6B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1">
                  <a:lumMod val="50000"/>
                </a:schemeClr>
              </a:solidFill>
            </a:rPr>
            <a:t>Возможность установления налоговых каникул по УСН и ПСН</a:t>
          </a:r>
        </a:p>
      </dgm:t>
    </dgm:pt>
    <dgm:pt modelId="{5867FC23-11DB-4F5D-87B9-DDAD925BE14A}" type="parTrans" cxnId="{C7109E2A-F55D-491A-90E6-454E801B7104}">
      <dgm:prSet/>
      <dgm:spPr/>
      <dgm:t>
        <a:bodyPr/>
        <a:lstStyle/>
        <a:p>
          <a:endParaRPr lang="ru-RU"/>
        </a:p>
      </dgm:t>
    </dgm:pt>
    <dgm:pt modelId="{6F156F0C-4607-438A-84A7-28632B5E6CE2}" type="sibTrans" cxnId="{C7109E2A-F55D-491A-90E6-454E801B7104}">
      <dgm:prSet/>
      <dgm:spPr/>
      <dgm:t>
        <a:bodyPr/>
        <a:lstStyle/>
        <a:p>
          <a:endParaRPr lang="ru-RU"/>
        </a:p>
      </dgm:t>
    </dgm:pt>
    <dgm:pt modelId="{8F76D39F-3BA4-497F-8793-EA2AC25BCE05}" type="pres">
      <dgm:prSet presAssocID="{0BAA6C5D-C6EA-4657-8CC1-17E3D8BC8C0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4F7CBB2-765B-48F4-91FA-048F668D686E}" type="pres">
      <dgm:prSet presAssocID="{E8264BAF-E033-4578-B418-1295EC893407}" presName="hierRoot1" presStyleCnt="0"/>
      <dgm:spPr/>
    </dgm:pt>
    <dgm:pt modelId="{40BA031E-6ED8-47D2-B0E4-9D5B86632AE2}" type="pres">
      <dgm:prSet presAssocID="{E8264BAF-E033-4578-B418-1295EC893407}" presName="composite" presStyleCnt="0"/>
      <dgm:spPr/>
    </dgm:pt>
    <dgm:pt modelId="{ABA4ECE2-8DFA-40CA-B093-5BB4E68D0640}" type="pres">
      <dgm:prSet presAssocID="{E8264BAF-E033-4578-B418-1295EC893407}" presName="background" presStyleLbl="node0" presStyleIdx="0" presStyleCnt="2"/>
      <dgm:spPr/>
      <dgm:t>
        <a:bodyPr/>
        <a:lstStyle/>
        <a:p>
          <a:endParaRPr lang="ru-RU"/>
        </a:p>
      </dgm:t>
    </dgm:pt>
    <dgm:pt modelId="{07B91ED6-4F5C-4A7A-B8C2-F308B0367048}" type="pres">
      <dgm:prSet presAssocID="{E8264BAF-E033-4578-B418-1295EC893407}" presName="text" presStyleLbl="fgAcc0" presStyleIdx="0" presStyleCnt="2" custLinFactNeighborX="479" custLinFactNeighborY="-47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DDC175-8C68-4FBB-B770-95FB6E82F0E7}" type="pres">
      <dgm:prSet presAssocID="{E8264BAF-E033-4578-B418-1295EC893407}" presName="hierChild2" presStyleCnt="0"/>
      <dgm:spPr/>
    </dgm:pt>
    <dgm:pt modelId="{AE2ED811-A785-4313-80D2-2709AAA69A97}" type="pres">
      <dgm:prSet presAssocID="{EDCE494C-9CFD-4B45-80B9-00B02F474F4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69D4223-D3E5-49D0-8FD0-03087FB098AC}" type="pres">
      <dgm:prSet presAssocID="{D44B70FF-2952-44D7-83ED-EEEE55694054}" presName="hierRoot2" presStyleCnt="0"/>
      <dgm:spPr/>
    </dgm:pt>
    <dgm:pt modelId="{5CBF86B8-1581-4D31-A510-EFB602D2B163}" type="pres">
      <dgm:prSet presAssocID="{D44B70FF-2952-44D7-83ED-EEEE55694054}" presName="composite2" presStyleCnt="0"/>
      <dgm:spPr/>
    </dgm:pt>
    <dgm:pt modelId="{D911A199-87DE-4869-9CBF-D9AD436A6110}" type="pres">
      <dgm:prSet presAssocID="{D44B70FF-2952-44D7-83ED-EEEE55694054}" presName="background2" presStyleLbl="node2" presStyleIdx="0" presStyleCnt="2"/>
      <dgm:spPr/>
    </dgm:pt>
    <dgm:pt modelId="{EE1D3B7A-FBCB-4D15-9AED-B07C7E7388D6}" type="pres">
      <dgm:prSet presAssocID="{D44B70FF-2952-44D7-83ED-EEEE55694054}" presName="text2" presStyleLbl="fgAcc2" presStyleIdx="0" presStyleCnt="2" custLinFactNeighborX="-38565" custLinFactNeighborY="-60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6D209A-7722-4BB5-8CE7-6B98BD6B33C4}" type="pres">
      <dgm:prSet presAssocID="{D44B70FF-2952-44D7-83ED-EEEE55694054}" presName="hierChild3" presStyleCnt="0"/>
      <dgm:spPr/>
    </dgm:pt>
    <dgm:pt modelId="{E4FD8C0E-C53A-4FF9-933A-7CD0BFA6460C}" type="pres">
      <dgm:prSet presAssocID="{35132292-A489-4F59-8EEE-FA570A3D97AC}" presName="Name17" presStyleLbl="parChTrans1D3" presStyleIdx="0" presStyleCnt="3"/>
      <dgm:spPr/>
      <dgm:t>
        <a:bodyPr/>
        <a:lstStyle/>
        <a:p>
          <a:endParaRPr lang="ru-RU"/>
        </a:p>
      </dgm:t>
    </dgm:pt>
    <dgm:pt modelId="{99555F4D-EE08-4897-8283-015D986D975C}" type="pres">
      <dgm:prSet presAssocID="{B5CA2B4E-585C-4C62-980A-EFD06824323A}" presName="hierRoot3" presStyleCnt="0"/>
      <dgm:spPr/>
    </dgm:pt>
    <dgm:pt modelId="{74B9833D-3230-41E1-91FA-FCDF9EE65B00}" type="pres">
      <dgm:prSet presAssocID="{B5CA2B4E-585C-4C62-980A-EFD06824323A}" presName="composite3" presStyleCnt="0"/>
      <dgm:spPr/>
    </dgm:pt>
    <dgm:pt modelId="{877DB06C-CBD1-4E7F-8D6E-A5A4E4AF495B}" type="pres">
      <dgm:prSet presAssocID="{B5CA2B4E-585C-4C62-980A-EFD06824323A}" presName="background3" presStyleLbl="node3" presStyleIdx="0" presStyleCnt="3"/>
      <dgm:spPr/>
    </dgm:pt>
    <dgm:pt modelId="{2B78EC37-8A4F-4029-9EA7-F66214121C22}" type="pres">
      <dgm:prSet presAssocID="{B5CA2B4E-585C-4C62-980A-EFD06824323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B12511-6A23-4364-95F4-00E5447256B9}" type="pres">
      <dgm:prSet presAssocID="{B5CA2B4E-585C-4C62-980A-EFD06824323A}" presName="hierChild4" presStyleCnt="0"/>
      <dgm:spPr/>
    </dgm:pt>
    <dgm:pt modelId="{4B79376C-60BB-4266-A1FF-1E8322766269}" type="pres">
      <dgm:prSet presAssocID="{8A709190-424C-46E4-AB6C-53C8E7396040}" presName="Name17" presStyleLbl="parChTrans1D3" presStyleIdx="1" presStyleCnt="3"/>
      <dgm:spPr/>
      <dgm:t>
        <a:bodyPr/>
        <a:lstStyle/>
        <a:p>
          <a:endParaRPr lang="ru-RU"/>
        </a:p>
      </dgm:t>
    </dgm:pt>
    <dgm:pt modelId="{8187C9BA-F234-4913-AC71-AA4F9406EC12}" type="pres">
      <dgm:prSet presAssocID="{8908188E-82B8-45EE-A5B2-62D56AD528B1}" presName="hierRoot3" presStyleCnt="0"/>
      <dgm:spPr/>
    </dgm:pt>
    <dgm:pt modelId="{419579C4-7926-4C3A-B00E-9F3195D77A35}" type="pres">
      <dgm:prSet presAssocID="{8908188E-82B8-45EE-A5B2-62D56AD528B1}" presName="composite3" presStyleCnt="0"/>
      <dgm:spPr/>
    </dgm:pt>
    <dgm:pt modelId="{04FE3A1C-395A-4C31-82AA-5F45B3D60E51}" type="pres">
      <dgm:prSet presAssocID="{8908188E-82B8-45EE-A5B2-62D56AD528B1}" presName="background3" presStyleLbl="node3" presStyleIdx="1" presStyleCnt="3"/>
      <dgm:spPr/>
    </dgm:pt>
    <dgm:pt modelId="{B7052D18-D1D4-4AEF-8576-761087F32F62}" type="pres">
      <dgm:prSet presAssocID="{8908188E-82B8-45EE-A5B2-62D56AD528B1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E7E2DF-ECA4-4FA8-BD64-DD2F9A6FFC91}" type="pres">
      <dgm:prSet presAssocID="{8908188E-82B8-45EE-A5B2-62D56AD528B1}" presName="hierChild4" presStyleCnt="0"/>
      <dgm:spPr/>
    </dgm:pt>
    <dgm:pt modelId="{8DB30B2B-F256-4364-A749-744100E2FAEF}" type="pres">
      <dgm:prSet presAssocID="{5C5285B5-136F-46FB-AD93-1E393183237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EB04F25-7AAE-43A0-8688-165B3429320A}" type="pres">
      <dgm:prSet presAssocID="{BA6CCB5C-9BA8-4E5B-9043-41E2F7BC9DAB}" presName="hierRoot2" presStyleCnt="0"/>
      <dgm:spPr/>
    </dgm:pt>
    <dgm:pt modelId="{2FE5ED58-AB94-4ACA-850C-3178D75BBC37}" type="pres">
      <dgm:prSet presAssocID="{BA6CCB5C-9BA8-4E5B-9043-41E2F7BC9DAB}" presName="composite2" presStyleCnt="0"/>
      <dgm:spPr/>
    </dgm:pt>
    <dgm:pt modelId="{7213029A-0540-41AC-BE11-3B52BB9BDE40}" type="pres">
      <dgm:prSet presAssocID="{BA6CCB5C-9BA8-4E5B-9043-41E2F7BC9DAB}" presName="background2" presStyleLbl="node2" presStyleIdx="1" presStyleCnt="2"/>
      <dgm:spPr/>
    </dgm:pt>
    <dgm:pt modelId="{AF6AAE57-DE7D-4452-9B4B-400E2AF88223}" type="pres">
      <dgm:prSet presAssocID="{BA6CCB5C-9BA8-4E5B-9043-41E2F7BC9DAB}" presName="text2" presStyleLbl="fgAcc2" presStyleIdx="1" presStyleCnt="2" custLinFactNeighborX="-99479" custLinFactNeighborY="-120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8655EA-D262-4E97-A727-5D75723AD5BE}" type="pres">
      <dgm:prSet presAssocID="{BA6CCB5C-9BA8-4E5B-9043-41E2F7BC9DAB}" presName="hierChild3" presStyleCnt="0"/>
      <dgm:spPr/>
    </dgm:pt>
    <dgm:pt modelId="{2BB2E3E2-38A3-4DAE-96C2-206A80BA355C}" type="pres">
      <dgm:prSet presAssocID="{CBF3BB06-BDA7-4EC6-A187-357094DDA6F5}" presName="Name17" presStyleLbl="parChTrans1D3" presStyleIdx="2" presStyleCnt="3"/>
      <dgm:spPr/>
      <dgm:t>
        <a:bodyPr/>
        <a:lstStyle/>
        <a:p>
          <a:endParaRPr lang="ru-RU"/>
        </a:p>
      </dgm:t>
    </dgm:pt>
    <dgm:pt modelId="{8974E0E8-DBEF-4EAA-BD00-F483E1DAB780}" type="pres">
      <dgm:prSet presAssocID="{D22A702C-9042-4080-A469-B9418D7AD27C}" presName="hierRoot3" presStyleCnt="0"/>
      <dgm:spPr/>
    </dgm:pt>
    <dgm:pt modelId="{B9DA9990-D52A-438C-BF30-AD5FEBFE5489}" type="pres">
      <dgm:prSet presAssocID="{D22A702C-9042-4080-A469-B9418D7AD27C}" presName="composite3" presStyleCnt="0"/>
      <dgm:spPr/>
    </dgm:pt>
    <dgm:pt modelId="{D4604988-9C6A-498F-AFBE-07B2AE5F219E}" type="pres">
      <dgm:prSet presAssocID="{D22A702C-9042-4080-A469-B9418D7AD27C}" presName="background3" presStyleLbl="node3" presStyleIdx="2" presStyleCnt="3"/>
      <dgm:spPr/>
    </dgm:pt>
    <dgm:pt modelId="{8DBBC24B-BFAC-45B0-AF12-A596D9F6526E}" type="pres">
      <dgm:prSet presAssocID="{D22A702C-9042-4080-A469-B9418D7AD27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91954A-C48A-4515-9451-F617AAA8B1EA}" type="pres">
      <dgm:prSet presAssocID="{D22A702C-9042-4080-A469-B9418D7AD27C}" presName="hierChild4" presStyleCnt="0"/>
      <dgm:spPr/>
    </dgm:pt>
    <dgm:pt modelId="{D12A1AE9-57ED-4464-8E80-6395A5189B13}" type="pres">
      <dgm:prSet presAssocID="{14C374CA-00DF-4D3C-B250-AF62E8D5C6BB}" presName="hierRoot1" presStyleCnt="0"/>
      <dgm:spPr/>
    </dgm:pt>
    <dgm:pt modelId="{161CBC31-D550-4A92-B902-F673768EA93B}" type="pres">
      <dgm:prSet presAssocID="{14C374CA-00DF-4D3C-B250-AF62E8D5C6BB}" presName="composite" presStyleCnt="0"/>
      <dgm:spPr/>
    </dgm:pt>
    <dgm:pt modelId="{35AB6BB6-A172-4AF2-BB60-BA020C1E96CA}" type="pres">
      <dgm:prSet presAssocID="{14C374CA-00DF-4D3C-B250-AF62E8D5C6BB}" presName="background" presStyleLbl="node0" presStyleIdx="1" presStyleCnt="2"/>
      <dgm:spPr/>
    </dgm:pt>
    <dgm:pt modelId="{C5050DE5-2D9A-4F85-86C0-6B3787433444}" type="pres">
      <dgm:prSet presAssocID="{14C374CA-00DF-4D3C-B250-AF62E8D5C6BB}" presName="text" presStyleLbl="fgAcc0" presStyleIdx="1" presStyleCnt="2" custLinFactX="-100000" custLinFactNeighborX="-194536" custLinFactNeighborY="132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E537BF-18CE-4C1A-B06F-AACD8CA13108}" type="pres">
      <dgm:prSet presAssocID="{14C374CA-00DF-4D3C-B250-AF62E8D5C6BB}" presName="hierChild2" presStyleCnt="0"/>
      <dgm:spPr/>
    </dgm:pt>
  </dgm:ptLst>
  <dgm:cxnLst>
    <dgm:cxn modelId="{A8D5FEAB-C0A2-4820-BC6E-1F7002C3DCE2}" srcId="{D44B70FF-2952-44D7-83ED-EEEE55694054}" destId="{B5CA2B4E-585C-4C62-980A-EFD06824323A}" srcOrd="0" destOrd="0" parTransId="{35132292-A489-4F59-8EEE-FA570A3D97AC}" sibTransId="{9D3CC716-A9D0-4668-B5DE-AD8DAD591911}"/>
    <dgm:cxn modelId="{E6D001A9-6467-4BDF-81AB-6767EF2EAC44}" type="presOf" srcId="{BA6CCB5C-9BA8-4E5B-9043-41E2F7BC9DAB}" destId="{AF6AAE57-DE7D-4452-9B4B-400E2AF88223}" srcOrd="0" destOrd="0" presId="urn:microsoft.com/office/officeart/2005/8/layout/hierarchy1"/>
    <dgm:cxn modelId="{F5327C23-797C-40B2-9A49-85C80A508EC4}" srcId="{BA6CCB5C-9BA8-4E5B-9043-41E2F7BC9DAB}" destId="{D22A702C-9042-4080-A469-B9418D7AD27C}" srcOrd="0" destOrd="0" parTransId="{CBF3BB06-BDA7-4EC6-A187-357094DDA6F5}" sibTransId="{BD2FA6B7-6299-4024-9F94-A03B2403A0E9}"/>
    <dgm:cxn modelId="{1CC3C2A1-FA2F-45EA-9728-4FB957D01300}" type="presOf" srcId="{B5CA2B4E-585C-4C62-980A-EFD06824323A}" destId="{2B78EC37-8A4F-4029-9EA7-F66214121C22}" srcOrd="0" destOrd="0" presId="urn:microsoft.com/office/officeart/2005/8/layout/hierarchy1"/>
    <dgm:cxn modelId="{A85DEDF2-AB94-4326-B94B-061A248ABE1C}" srcId="{E8264BAF-E033-4578-B418-1295EC893407}" destId="{BA6CCB5C-9BA8-4E5B-9043-41E2F7BC9DAB}" srcOrd="1" destOrd="0" parTransId="{5C5285B5-136F-46FB-AD93-1E3931832378}" sibTransId="{8581BAA0-C8EF-462C-ADF5-B99030DF71D5}"/>
    <dgm:cxn modelId="{C7109E2A-F55D-491A-90E6-454E801B7104}" srcId="{0BAA6C5D-C6EA-4657-8CC1-17E3D8BC8C09}" destId="{14C374CA-00DF-4D3C-B250-AF62E8D5C6BB}" srcOrd="1" destOrd="0" parTransId="{5867FC23-11DB-4F5D-87B9-DDAD925BE14A}" sibTransId="{6F156F0C-4607-438A-84A7-28632B5E6CE2}"/>
    <dgm:cxn modelId="{276636EF-B2C1-4711-9384-B85DBBCB551C}" srcId="{E8264BAF-E033-4578-B418-1295EC893407}" destId="{D44B70FF-2952-44D7-83ED-EEEE55694054}" srcOrd="0" destOrd="0" parTransId="{EDCE494C-9CFD-4B45-80B9-00B02F474F4F}" sibTransId="{27D860E7-41FE-498C-93EB-2E7F485EDBDD}"/>
    <dgm:cxn modelId="{0D113F13-9996-4633-B1AB-7A2BA139638C}" type="presOf" srcId="{5C5285B5-136F-46FB-AD93-1E3931832378}" destId="{8DB30B2B-F256-4364-A749-744100E2FAEF}" srcOrd="0" destOrd="0" presId="urn:microsoft.com/office/officeart/2005/8/layout/hierarchy1"/>
    <dgm:cxn modelId="{47D8ADB7-B3F9-4DE7-AED6-8B892211BB92}" srcId="{0BAA6C5D-C6EA-4657-8CC1-17E3D8BC8C09}" destId="{E8264BAF-E033-4578-B418-1295EC893407}" srcOrd="0" destOrd="0" parTransId="{8B6CD11B-F239-415F-B2D1-05AD4AFF78AB}" sibTransId="{209EF5F0-180E-4624-80D3-0AC0B665B139}"/>
    <dgm:cxn modelId="{8F0D1752-AFBF-4D02-8A44-77EA84B6498F}" type="presOf" srcId="{D22A702C-9042-4080-A469-B9418D7AD27C}" destId="{8DBBC24B-BFAC-45B0-AF12-A596D9F6526E}" srcOrd="0" destOrd="0" presId="urn:microsoft.com/office/officeart/2005/8/layout/hierarchy1"/>
    <dgm:cxn modelId="{149867CA-DDC6-49C5-ABF5-A004FB5F6F96}" type="presOf" srcId="{EDCE494C-9CFD-4B45-80B9-00B02F474F4F}" destId="{AE2ED811-A785-4313-80D2-2709AAA69A97}" srcOrd="0" destOrd="0" presId="urn:microsoft.com/office/officeart/2005/8/layout/hierarchy1"/>
    <dgm:cxn modelId="{AF32F742-EE9D-49C6-B3C5-E9BCB2687801}" type="presOf" srcId="{CBF3BB06-BDA7-4EC6-A187-357094DDA6F5}" destId="{2BB2E3E2-38A3-4DAE-96C2-206A80BA355C}" srcOrd="0" destOrd="0" presId="urn:microsoft.com/office/officeart/2005/8/layout/hierarchy1"/>
    <dgm:cxn modelId="{4354F4D8-8A76-488B-A00A-32484D8FEC38}" type="presOf" srcId="{8908188E-82B8-45EE-A5B2-62D56AD528B1}" destId="{B7052D18-D1D4-4AEF-8576-761087F32F62}" srcOrd="0" destOrd="0" presId="urn:microsoft.com/office/officeart/2005/8/layout/hierarchy1"/>
    <dgm:cxn modelId="{F321D2EB-A77E-4D0F-AEB6-8C8589712B58}" type="presOf" srcId="{D44B70FF-2952-44D7-83ED-EEEE55694054}" destId="{EE1D3B7A-FBCB-4D15-9AED-B07C7E7388D6}" srcOrd="0" destOrd="0" presId="urn:microsoft.com/office/officeart/2005/8/layout/hierarchy1"/>
    <dgm:cxn modelId="{4D37DD4F-7444-4B37-B045-34DA4B755B48}" type="presOf" srcId="{14C374CA-00DF-4D3C-B250-AF62E8D5C6BB}" destId="{C5050DE5-2D9A-4F85-86C0-6B3787433444}" srcOrd="0" destOrd="0" presId="urn:microsoft.com/office/officeart/2005/8/layout/hierarchy1"/>
    <dgm:cxn modelId="{F57E8BB2-0C0D-48F4-9EFE-80F9A904607F}" type="presOf" srcId="{35132292-A489-4F59-8EEE-FA570A3D97AC}" destId="{E4FD8C0E-C53A-4FF9-933A-7CD0BFA6460C}" srcOrd="0" destOrd="0" presId="urn:microsoft.com/office/officeart/2005/8/layout/hierarchy1"/>
    <dgm:cxn modelId="{1E2F3BC4-D7F4-4B98-9D6E-1728DCAFBC11}" type="presOf" srcId="{E8264BAF-E033-4578-B418-1295EC893407}" destId="{07B91ED6-4F5C-4A7A-B8C2-F308B0367048}" srcOrd="0" destOrd="0" presId="urn:microsoft.com/office/officeart/2005/8/layout/hierarchy1"/>
    <dgm:cxn modelId="{5A1E5B9D-14F8-4CE6-B29E-565F29ABF876}" type="presOf" srcId="{0BAA6C5D-C6EA-4657-8CC1-17E3D8BC8C09}" destId="{8F76D39F-3BA4-497F-8793-EA2AC25BCE05}" srcOrd="0" destOrd="0" presId="urn:microsoft.com/office/officeart/2005/8/layout/hierarchy1"/>
    <dgm:cxn modelId="{D86E8D57-AAD4-4248-8827-1618234B12A5}" type="presOf" srcId="{8A709190-424C-46E4-AB6C-53C8E7396040}" destId="{4B79376C-60BB-4266-A1FF-1E8322766269}" srcOrd="0" destOrd="0" presId="urn:microsoft.com/office/officeart/2005/8/layout/hierarchy1"/>
    <dgm:cxn modelId="{D7FBCE34-0BC1-48F9-A2C9-15796D39902C}" srcId="{D44B70FF-2952-44D7-83ED-EEEE55694054}" destId="{8908188E-82B8-45EE-A5B2-62D56AD528B1}" srcOrd="1" destOrd="0" parTransId="{8A709190-424C-46E4-AB6C-53C8E7396040}" sibTransId="{6917DEE9-45AC-4A0F-9F9F-CFB1AE7B4825}"/>
    <dgm:cxn modelId="{15EE54FC-0372-434E-9524-33E8CBAE39D1}" type="presParOf" srcId="{8F76D39F-3BA4-497F-8793-EA2AC25BCE05}" destId="{14F7CBB2-765B-48F4-91FA-048F668D686E}" srcOrd="0" destOrd="0" presId="urn:microsoft.com/office/officeart/2005/8/layout/hierarchy1"/>
    <dgm:cxn modelId="{11F7C695-2BF0-47D3-8584-47B444287217}" type="presParOf" srcId="{14F7CBB2-765B-48F4-91FA-048F668D686E}" destId="{40BA031E-6ED8-47D2-B0E4-9D5B86632AE2}" srcOrd="0" destOrd="0" presId="urn:microsoft.com/office/officeart/2005/8/layout/hierarchy1"/>
    <dgm:cxn modelId="{8FBF38FB-B45E-4012-A672-0E971EC2D3EF}" type="presParOf" srcId="{40BA031E-6ED8-47D2-B0E4-9D5B86632AE2}" destId="{ABA4ECE2-8DFA-40CA-B093-5BB4E68D0640}" srcOrd="0" destOrd="0" presId="urn:microsoft.com/office/officeart/2005/8/layout/hierarchy1"/>
    <dgm:cxn modelId="{977A1A59-49E8-44BF-B791-9268E2C704B5}" type="presParOf" srcId="{40BA031E-6ED8-47D2-B0E4-9D5B86632AE2}" destId="{07B91ED6-4F5C-4A7A-B8C2-F308B0367048}" srcOrd="1" destOrd="0" presId="urn:microsoft.com/office/officeart/2005/8/layout/hierarchy1"/>
    <dgm:cxn modelId="{F2B1D28D-179D-463E-9867-D8A739606FEA}" type="presParOf" srcId="{14F7CBB2-765B-48F4-91FA-048F668D686E}" destId="{92DDC175-8C68-4FBB-B770-95FB6E82F0E7}" srcOrd="1" destOrd="0" presId="urn:microsoft.com/office/officeart/2005/8/layout/hierarchy1"/>
    <dgm:cxn modelId="{985152B9-5D37-45AC-A63D-FF4468AF2052}" type="presParOf" srcId="{92DDC175-8C68-4FBB-B770-95FB6E82F0E7}" destId="{AE2ED811-A785-4313-80D2-2709AAA69A97}" srcOrd="0" destOrd="0" presId="urn:microsoft.com/office/officeart/2005/8/layout/hierarchy1"/>
    <dgm:cxn modelId="{CC92D907-22C1-4CEA-B4B8-F0DEA6255E74}" type="presParOf" srcId="{92DDC175-8C68-4FBB-B770-95FB6E82F0E7}" destId="{069D4223-D3E5-49D0-8FD0-03087FB098AC}" srcOrd="1" destOrd="0" presId="urn:microsoft.com/office/officeart/2005/8/layout/hierarchy1"/>
    <dgm:cxn modelId="{D51E0541-1E3B-42B3-81F2-A64621876036}" type="presParOf" srcId="{069D4223-D3E5-49D0-8FD0-03087FB098AC}" destId="{5CBF86B8-1581-4D31-A510-EFB602D2B163}" srcOrd="0" destOrd="0" presId="urn:microsoft.com/office/officeart/2005/8/layout/hierarchy1"/>
    <dgm:cxn modelId="{09203AD0-8DE2-477A-82FA-CE01421FF89A}" type="presParOf" srcId="{5CBF86B8-1581-4D31-A510-EFB602D2B163}" destId="{D911A199-87DE-4869-9CBF-D9AD436A6110}" srcOrd="0" destOrd="0" presId="urn:microsoft.com/office/officeart/2005/8/layout/hierarchy1"/>
    <dgm:cxn modelId="{972B30BF-7202-45FB-9473-A5B70A3501B3}" type="presParOf" srcId="{5CBF86B8-1581-4D31-A510-EFB602D2B163}" destId="{EE1D3B7A-FBCB-4D15-9AED-B07C7E7388D6}" srcOrd="1" destOrd="0" presId="urn:microsoft.com/office/officeart/2005/8/layout/hierarchy1"/>
    <dgm:cxn modelId="{7C1390CF-ED16-46C2-9DB2-BFAD51889B93}" type="presParOf" srcId="{069D4223-D3E5-49D0-8FD0-03087FB098AC}" destId="{EC6D209A-7722-4BB5-8CE7-6B98BD6B33C4}" srcOrd="1" destOrd="0" presId="urn:microsoft.com/office/officeart/2005/8/layout/hierarchy1"/>
    <dgm:cxn modelId="{DB917146-031D-40DC-9C85-605D699F097F}" type="presParOf" srcId="{EC6D209A-7722-4BB5-8CE7-6B98BD6B33C4}" destId="{E4FD8C0E-C53A-4FF9-933A-7CD0BFA6460C}" srcOrd="0" destOrd="0" presId="urn:microsoft.com/office/officeart/2005/8/layout/hierarchy1"/>
    <dgm:cxn modelId="{20D26CFF-7C3F-4D9F-B3E6-59EA369DC4D5}" type="presParOf" srcId="{EC6D209A-7722-4BB5-8CE7-6B98BD6B33C4}" destId="{99555F4D-EE08-4897-8283-015D986D975C}" srcOrd="1" destOrd="0" presId="urn:microsoft.com/office/officeart/2005/8/layout/hierarchy1"/>
    <dgm:cxn modelId="{3B093199-49A2-4ACB-9305-A098E46AB9B0}" type="presParOf" srcId="{99555F4D-EE08-4897-8283-015D986D975C}" destId="{74B9833D-3230-41E1-91FA-FCDF9EE65B00}" srcOrd="0" destOrd="0" presId="urn:microsoft.com/office/officeart/2005/8/layout/hierarchy1"/>
    <dgm:cxn modelId="{BC77B02E-6361-4E45-971D-5FC4E29AF94C}" type="presParOf" srcId="{74B9833D-3230-41E1-91FA-FCDF9EE65B00}" destId="{877DB06C-CBD1-4E7F-8D6E-A5A4E4AF495B}" srcOrd="0" destOrd="0" presId="urn:microsoft.com/office/officeart/2005/8/layout/hierarchy1"/>
    <dgm:cxn modelId="{A61091C9-DE08-414C-B2CF-85D154329FD5}" type="presParOf" srcId="{74B9833D-3230-41E1-91FA-FCDF9EE65B00}" destId="{2B78EC37-8A4F-4029-9EA7-F66214121C22}" srcOrd="1" destOrd="0" presId="urn:microsoft.com/office/officeart/2005/8/layout/hierarchy1"/>
    <dgm:cxn modelId="{9D3054C8-5A43-45A9-816A-2B5BFE64C3CA}" type="presParOf" srcId="{99555F4D-EE08-4897-8283-015D986D975C}" destId="{1FB12511-6A23-4364-95F4-00E5447256B9}" srcOrd="1" destOrd="0" presId="urn:microsoft.com/office/officeart/2005/8/layout/hierarchy1"/>
    <dgm:cxn modelId="{CCE20F99-4A5C-46CB-B65A-CF1FB16A4FA8}" type="presParOf" srcId="{EC6D209A-7722-4BB5-8CE7-6B98BD6B33C4}" destId="{4B79376C-60BB-4266-A1FF-1E8322766269}" srcOrd="2" destOrd="0" presId="urn:microsoft.com/office/officeart/2005/8/layout/hierarchy1"/>
    <dgm:cxn modelId="{5A3A2D77-CB65-4EEB-801F-076BDBB6D5BD}" type="presParOf" srcId="{EC6D209A-7722-4BB5-8CE7-6B98BD6B33C4}" destId="{8187C9BA-F234-4913-AC71-AA4F9406EC12}" srcOrd="3" destOrd="0" presId="urn:microsoft.com/office/officeart/2005/8/layout/hierarchy1"/>
    <dgm:cxn modelId="{B86AE433-E8B3-460B-8E12-4445BB523165}" type="presParOf" srcId="{8187C9BA-F234-4913-AC71-AA4F9406EC12}" destId="{419579C4-7926-4C3A-B00E-9F3195D77A35}" srcOrd="0" destOrd="0" presId="urn:microsoft.com/office/officeart/2005/8/layout/hierarchy1"/>
    <dgm:cxn modelId="{D8907330-F794-4398-A487-E6F41BDE74F2}" type="presParOf" srcId="{419579C4-7926-4C3A-B00E-9F3195D77A35}" destId="{04FE3A1C-395A-4C31-82AA-5F45B3D60E51}" srcOrd="0" destOrd="0" presId="urn:microsoft.com/office/officeart/2005/8/layout/hierarchy1"/>
    <dgm:cxn modelId="{C52FA0F0-36AA-46F0-8086-983709355544}" type="presParOf" srcId="{419579C4-7926-4C3A-B00E-9F3195D77A35}" destId="{B7052D18-D1D4-4AEF-8576-761087F32F62}" srcOrd="1" destOrd="0" presId="urn:microsoft.com/office/officeart/2005/8/layout/hierarchy1"/>
    <dgm:cxn modelId="{E9453CD5-34C3-43B2-8672-B918D40ADB2E}" type="presParOf" srcId="{8187C9BA-F234-4913-AC71-AA4F9406EC12}" destId="{2FE7E2DF-ECA4-4FA8-BD64-DD2F9A6FFC91}" srcOrd="1" destOrd="0" presId="urn:microsoft.com/office/officeart/2005/8/layout/hierarchy1"/>
    <dgm:cxn modelId="{6BE09FB4-4F0C-4EEA-88AC-68EF5D2B6EDC}" type="presParOf" srcId="{92DDC175-8C68-4FBB-B770-95FB6E82F0E7}" destId="{8DB30B2B-F256-4364-A749-744100E2FAEF}" srcOrd="2" destOrd="0" presId="urn:microsoft.com/office/officeart/2005/8/layout/hierarchy1"/>
    <dgm:cxn modelId="{77EB76CD-D269-43FF-9E83-2A84FEBD41ED}" type="presParOf" srcId="{92DDC175-8C68-4FBB-B770-95FB6E82F0E7}" destId="{1EB04F25-7AAE-43A0-8688-165B3429320A}" srcOrd="3" destOrd="0" presId="urn:microsoft.com/office/officeart/2005/8/layout/hierarchy1"/>
    <dgm:cxn modelId="{929E9B18-76D4-4BEB-B772-271574EB4529}" type="presParOf" srcId="{1EB04F25-7AAE-43A0-8688-165B3429320A}" destId="{2FE5ED58-AB94-4ACA-850C-3178D75BBC37}" srcOrd="0" destOrd="0" presId="urn:microsoft.com/office/officeart/2005/8/layout/hierarchy1"/>
    <dgm:cxn modelId="{0C97E21D-B299-46DB-A531-325F794B6C83}" type="presParOf" srcId="{2FE5ED58-AB94-4ACA-850C-3178D75BBC37}" destId="{7213029A-0540-41AC-BE11-3B52BB9BDE40}" srcOrd="0" destOrd="0" presId="urn:microsoft.com/office/officeart/2005/8/layout/hierarchy1"/>
    <dgm:cxn modelId="{E89AFC9F-2FAE-43C7-826E-A4B732201DD8}" type="presParOf" srcId="{2FE5ED58-AB94-4ACA-850C-3178D75BBC37}" destId="{AF6AAE57-DE7D-4452-9B4B-400E2AF88223}" srcOrd="1" destOrd="0" presId="urn:microsoft.com/office/officeart/2005/8/layout/hierarchy1"/>
    <dgm:cxn modelId="{8556652E-9F00-4216-9830-6DEEEE17CE11}" type="presParOf" srcId="{1EB04F25-7AAE-43A0-8688-165B3429320A}" destId="{388655EA-D262-4E97-A727-5D75723AD5BE}" srcOrd="1" destOrd="0" presId="urn:microsoft.com/office/officeart/2005/8/layout/hierarchy1"/>
    <dgm:cxn modelId="{E36C47DD-8D7F-4EAA-86AC-44E9657295EC}" type="presParOf" srcId="{388655EA-D262-4E97-A727-5D75723AD5BE}" destId="{2BB2E3E2-38A3-4DAE-96C2-206A80BA355C}" srcOrd="0" destOrd="0" presId="urn:microsoft.com/office/officeart/2005/8/layout/hierarchy1"/>
    <dgm:cxn modelId="{D041274A-65A7-4B96-A3F6-18071A88C873}" type="presParOf" srcId="{388655EA-D262-4E97-A727-5D75723AD5BE}" destId="{8974E0E8-DBEF-4EAA-BD00-F483E1DAB780}" srcOrd="1" destOrd="0" presId="urn:microsoft.com/office/officeart/2005/8/layout/hierarchy1"/>
    <dgm:cxn modelId="{CD2AE8CA-41F7-4517-B70C-0A79BDFA7528}" type="presParOf" srcId="{8974E0E8-DBEF-4EAA-BD00-F483E1DAB780}" destId="{B9DA9990-D52A-438C-BF30-AD5FEBFE5489}" srcOrd="0" destOrd="0" presId="urn:microsoft.com/office/officeart/2005/8/layout/hierarchy1"/>
    <dgm:cxn modelId="{182688AD-CCC4-437D-A5A1-C103D9AA04B5}" type="presParOf" srcId="{B9DA9990-D52A-438C-BF30-AD5FEBFE5489}" destId="{D4604988-9C6A-498F-AFBE-07B2AE5F219E}" srcOrd="0" destOrd="0" presId="urn:microsoft.com/office/officeart/2005/8/layout/hierarchy1"/>
    <dgm:cxn modelId="{E5E47D02-4269-4AEA-90D6-668D0986F5EE}" type="presParOf" srcId="{B9DA9990-D52A-438C-BF30-AD5FEBFE5489}" destId="{8DBBC24B-BFAC-45B0-AF12-A596D9F6526E}" srcOrd="1" destOrd="0" presId="urn:microsoft.com/office/officeart/2005/8/layout/hierarchy1"/>
    <dgm:cxn modelId="{B01D9BFF-4932-413C-855D-EAD4CD1BF798}" type="presParOf" srcId="{8974E0E8-DBEF-4EAA-BD00-F483E1DAB780}" destId="{D191954A-C48A-4515-9451-F617AAA8B1EA}" srcOrd="1" destOrd="0" presId="urn:microsoft.com/office/officeart/2005/8/layout/hierarchy1"/>
    <dgm:cxn modelId="{A1F5B390-B2DF-4452-82F6-A5130B33A2BC}" type="presParOf" srcId="{8F76D39F-3BA4-497F-8793-EA2AC25BCE05}" destId="{D12A1AE9-57ED-4464-8E80-6395A5189B13}" srcOrd="1" destOrd="0" presId="urn:microsoft.com/office/officeart/2005/8/layout/hierarchy1"/>
    <dgm:cxn modelId="{00474A5B-21D6-4871-BFB5-6022345893D6}" type="presParOf" srcId="{D12A1AE9-57ED-4464-8E80-6395A5189B13}" destId="{161CBC31-D550-4A92-B902-F673768EA93B}" srcOrd="0" destOrd="0" presId="urn:microsoft.com/office/officeart/2005/8/layout/hierarchy1"/>
    <dgm:cxn modelId="{042B103F-11CD-4EEB-8F9A-441D80B6F9CC}" type="presParOf" srcId="{161CBC31-D550-4A92-B902-F673768EA93B}" destId="{35AB6BB6-A172-4AF2-BB60-BA020C1E96CA}" srcOrd="0" destOrd="0" presId="urn:microsoft.com/office/officeart/2005/8/layout/hierarchy1"/>
    <dgm:cxn modelId="{D0CCE056-ED0D-4CE5-9864-FE77FF7E50FF}" type="presParOf" srcId="{161CBC31-D550-4A92-B902-F673768EA93B}" destId="{C5050DE5-2D9A-4F85-86C0-6B3787433444}" srcOrd="1" destOrd="0" presId="urn:microsoft.com/office/officeart/2005/8/layout/hierarchy1"/>
    <dgm:cxn modelId="{991535FF-1EA5-4E9C-91FF-35FFE162D06A}" type="presParOf" srcId="{D12A1AE9-57ED-4464-8E80-6395A5189B13}" destId="{85E537BF-18CE-4C1A-B06F-AACD8CA1310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2991F8-46DA-49CE-B856-77F225434F7B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179CA9-3F0C-465B-9BD8-1AE9DB138F0F}">
      <dgm:prSet phldrT="[Текст]"/>
      <dgm:spPr/>
      <dgm:t>
        <a:bodyPr/>
        <a:lstStyle/>
        <a:p>
          <a:r>
            <a:rPr lang="ru-RU" dirty="0" smtClean="0"/>
            <a:t>ЦБ РФ</a:t>
          </a:r>
          <a:endParaRPr lang="ru-RU" dirty="0"/>
        </a:p>
      </dgm:t>
    </dgm:pt>
    <dgm:pt modelId="{47052013-5593-46C5-BD6C-44F07B08C49D}" type="parTrans" cxnId="{46848BA4-8CFF-4CB4-842A-4E92DF689091}">
      <dgm:prSet/>
      <dgm:spPr/>
      <dgm:t>
        <a:bodyPr/>
        <a:lstStyle/>
        <a:p>
          <a:endParaRPr lang="ru-RU"/>
        </a:p>
      </dgm:t>
    </dgm:pt>
    <dgm:pt modelId="{76A73E1E-8067-49ED-B73E-EB4F139111EF}" type="sibTrans" cxnId="{46848BA4-8CFF-4CB4-842A-4E92DF689091}">
      <dgm:prSet/>
      <dgm:spPr/>
      <dgm:t>
        <a:bodyPr/>
        <a:lstStyle/>
        <a:p>
          <a:endParaRPr lang="ru-RU"/>
        </a:p>
      </dgm:t>
    </dgm:pt>
    <dgm:pt modelId="{937D1936-2FA4-4162-B131-765ECB99C060}">
      <dgm:prSet phldrT="[Текст]"/>
      <dgm:spPr/>
      <dgm:t>
        <a:bodyPr/>
        <a:lstStyle/>
        <a:p>
          <a:r>
            <a:rPr lang="ru-RU" dirty="0" smtClean="0"/>
            <a:t>ФОТ 3.0</a:t>
          </a:r>
          <a:endParaRPr lang="ru-RU" dirty="0"/>
        </a:p>
      </dgm:t>
    </dgm:pt>
    <dgm:pt modelId="{EB3FA6F9-4633-4071-A560-7D077AE0E42F}" type="parTrans" cxnId="{120FB3C3-AAEA-44F9-B28D-7B8F82A679C0}">
      <dgm:prSet/>
      <dgm:spPr/>
      <dgm:t>
        <a:bodyPr/>
        <a:lstStyle/>
        <a:p>
          <a:endParaRPr lang="ru-RU"/>
        </a:p>
      </dgm:t>
    </dgm:pt>
    <dgm:pt modelId="{7040A943-3042-48D5-97C0-48FDCC906DD7}" type="sibTrans" cxnId="{120FB3C3-AAEA-44F9-B28D-7B8F82A679C0}">
      <dgm:prSet/>
      <dgm:spPr/>
      <dgm:t>
        <a:bodyPr/>
        <a:lstStyle/>
        <a:p>
          <a:endParaRPr lang="ru-RU"/>
        </a:p>
      </dgm:t>
    </dgm:pt>
    <dgm:pt modelId="{0C479273-5445-44DC-8730-6B04990D7E20}">
      <dgm:prSet phldrT="[Текст]"/>
      <dgm:spPr/>
      <dgm:t>
        <a:bodyPr/>
        <a:lstStyle/>
        <a:p>
          <a:r>
            <a:rPr lang="ru-RU" dirty="0" smtClean="0"/>
            <a:t>«Кредитные каникулы»</a:t>
          </a:r>
          <a:endParaRPr lang="ru-RU" dirty="0"/>
        </a:p>
      </dgm:t>
    </dgm:pt>
    <dgm:pt modelId="{A305583E-9092-4AF4-9C49-6BEB083D44EC}" type="parTrans" cxnId="{46FB6AEB-31F3-4FC8-8D16-7BC1690E5CF3}">
      <dgm:prSet/>
      <dgm:spPr/>
      <dgm:t>
        <a:bodyPr/>
        <a:lstStyle/>
        <a:p>
          <a:endParaRPr lang="ru-RU"/>
        </a:p>
      </dgm:t>
    </dgm:pt>
    <dgm:pt modelId="{EDE14AF9-1DA5-4630-8208-09C99D6B1FD4}" type="sibTrans" cxnId="{46FB6AEB-31F3-4FC8-8D16-7BC1690E5CF3}">
      <dgm:prSet/>
      <dgm:spPr/>
      <dgm:t>
        <a:bodyPr/>
        <a:lstStyle/>
        <a:p>
          <a:endParaRPr lang="ru-RU"/>
        </a:p>
      </dgm:t>
    </dgm:pt>
    <dgm:pt modelId="{CA798A4A-E704-44F3-8D59-36B62568F667}">
      <dgm:prSet phldrT="[Текст]"/>
      <dgm:spPr/>
      <dgm:t>
        <a:bodyPr/>
        <a:lstStyle/>
        <a:p>
          <a:r>
            <a:rPr lang="ru-RU" dirty="0" smtClean="0"/>
            <a:t>Льготные кредиты для СМСП</a:t>
          </a:r>
          <a:endParaRPr lang="ru-RU" dirty="0"/>
        </a:p>
      </dgm:t>
    </dgm:pt>
    <dgm:pt modelId="{3ED8A923-892E-4203-8FBD-CDFA00213ECB}" type="parTrans" cxnId="{4364EE0B-1C59-41B6-BDD1-3373A81FD598}">
      <dgm:prSet/>
      <dgm:spPr/>
      <dgm:t>
        <a:bodyPr/>
        <a:lstStyle/>
        <a:p>
          <a:endParaRPr lang="ru-RU"/>
        </a:p>
      </dgm:t>
    </dgm:pt>
    <dgm:pt modelId="{BB830189-A789-4D31-B078-B14285572283}" type="sibTrans" cxnId="{4364EE0B-1C59-41B6-BDD1-3373A81FD598}">
      <dgm:prSet/>
      <dgm:spPr/>
      <dgm:t>
        <a:bodyPr/>
        <a:lstStyle/>
        <a:p>
          <a:endParaRPr lang="ru-RU"/>
        </a:p>
      </dgm:t>
    </dgm:pt>
    <dgm:pt modelId="{F95A08C0-8C53-40A1-ADB9-AB281E0DD5B9}" type="pres">
      <dgm:prSet presAssocID="{B72991F8-46DA-49CE-B856-77F225434F7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B01BA6-8B47-4444-B295-0987ADFFE5D0}" type="pres">
      <dgm:prSet presAssocID="{4F179CA9-3F0C-465B-9BD8-1AE9DB138F0F}" presName="centerShape" presStyleLbl="node0" presStyleIdx="0" presStyleCnt="1"/>
      <dgm:spPr/>
      <dgm:t>
        <a:bodyPr/>
        <a:lstStyle/>
        <a:p>
          <a:endParaRPr lang="ru-RU"/>
        </a:p>
      </dgm:t>
    </dgm:pt>
    <dgm:pt modelId="{1838B8AC-22B9-4F9B-ABC5-64CEAD153B76}" type="pres">
      <dgm:prSet presAssocID="{EB3FA6F9-4633-4071-A560-7D077AE0E42F}" presName="parTrans" presStyleLbl="sibTrans2D1" presStyleIdx="0" presStyleCnt="3"/>
      <dgm:spPr/>
      <dgm:t>
        <a:bodyPr/>
        <a:lstStyle/>
        <a:p>
          <a:endParaRPr lang="ru-RU"/>
        </a:p>
      </dgm:t>
    </dgm:pt>
    <dgm:pt modelId="{BDB5D0C5-4B27-4F96-9516-BBBE5590A599}" type="pres">
      <dgm:prSet presAssocID="{EB3FA6F9-4633-4071-A560-7D077AE0E42F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3A8CBA1-8C1D-46EA-ADDB-EE67E6A324FB}" type="pres">
      <dgm:prSet presAssocID="{937D1936-2FA4-4162-B131-765ECB99C060}" presName="node" presStyleLbl="node1" presStyleIdx="0" presStyleCnt="3" custScaleX="1944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699331-7DB4-465B-8453-325CF8CADD5E}" type="pres">
      <dgm:prSet presAssocID="{A305583E-9092-4AF4-9C49-6BEB083D44EC}" presName="parTrans" presStyleLbl="sibTrans2D1" presStyleIdx="1" presStyleCnt="3"/>
      <dgm:spPr/>
      <dgm:t>
        <a:bodyPr/>
        <a:lstStyle/>
        <a:p>
          <a:endParaRPr lang="ru-RU"/>
        </a:p>
      </dgm:t>
    </dgm:pt>
    <dgm:pt modelId="{D592F641-E71F-4A3F-816B-153A6BF17263}" type="pres">
      <dgm:prSet presAssocID="{A305583E-9092-4AF4-9C49-6BEB083D44E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57B6FFBB-DECC-41C9-9E2F-92A5520FAF02}" type="pres">
      <dgm:prSet presAssocID="{0C479273-5445-44DC-8730-6B04990D7E20}" presName="node" presStyleLbl="node1" presStyleIdx="1" presStyleCnt="3" custScaleX="175752" custRadScaleRad="136395" custRadScaleInc="1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901C0-1312-47A3-90D4-6530401C0CC0}" type="pres">
      <dgm:prSet presAssocID="{3ED8A923-892E-4203-8FBD-CDFA00213ECB}" presName="parTrans" presStyleLbl="sibTrans2D1" presStyleIdx="2" presStyleCnt="3"/>
      <dgm:spPr/>
      <dgm:t>
        <a:bodyPr/>
        <a:lstStyle/>
        <a:p>
          <a:endParaRPr lang="ru-RU"/>
        </a:p>
      </dgm:t>
    </dgm:pt>
    <dgm:pt modelId="{52C606E6-1EA8-451B-9D43-2A7F4FDD14B3}" type="pres">
      <dgm:prSet presAssocID="{3ED8A923-892E-4203-8FBD-CDFA00213ECB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B983525B-B3D8-48FC-A0CF-75F15DB52C64}" type="pres">
      <dgm:prSet presAssocID="{CA798A4A-E704-44F3-8D59-36B62568F667}" presName="node" presStyleLbl="node1" presStyleIdx="2" presStyleCnt="3" custScaleX="161909" custRadScaleRad="144455" custRadScaleInc="-1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64EE0B-1C59-41B6-BDD1-3373A81FD598}" srcId="{4F179CA9-3F0C-465B-9BD8-1AE9DB138F0F}" destId="{CA798A4A-E704-44F3-8D59-36B62568F667}" srcOrd="2" destOrd="0" parTransId="{3ED8A923-892E-4203-8FBD-CDFA00213ECB}" sibTransId="{BB830189-A789-4D31-B078-B14285572283}"/>
    <dgm:cxn modelId="{9BC21221-9484-4B94-B4DD-AD51E6E428BB}" type="presOf" srcId="{EB3FA6F9-4633-4071-A560-7D077AE0E42F}" destId="{BDB5D0C5-4B27-4F96-9516-BBBE5590A599}" srcOrd="1" destOrd="0" presId="urn:microsoft.com/office/officeart/2005/8/layout/radial5"/>
    <dgm:cxn modelId="{616D3414-3BCC-435F-82FE-C3F147636B52}" type="presOf" srcId="{A305583E-9092-4AF4-9C49-6BEB083D44EC}" destId="{33699331-7DB4-465B-8453-325CF8CADD5E}" srcOrd="0" destOrd="0" presId="urn:microsoft.com/office/officeart/2005/8/layout/radial5"/>
    <dgm:cxn modelId="{1E41230F-7502-4D6A-861A-BDC44505A1DE}" type="presOf" srcId="{B72991F8-46DA-49CE-B856-77F225434F7B}" destId="{F95A08C0-8C53-40A1-ADB9-AB281E0DD5B9}" srcOrd="0" destOrd="0" presId="urn:microsoft.com/office/officeart/2005/8/layout/radial5"/>
    <dgm:cxn modelId="{120FB3C3-AAEA-44F9-B28D-7B8F82A679C0}" srcId="{4F179CA9-3F0C-465B-9BD8-1AE9DB138F0F}" destId="{937D1936-2FA4-4162-B131-765ECB99C060}" srcOrd="0" destOrd="0" parTransId="{EB3FA6F9-4633-4071-A560-7D077AE0E42F}" sibTransId="{7040A943-3042-48D5-97C0-48FDCC906DD7}"/>
    <dgm:cxn modelId="{283518D9-83DD-4D9C-AE8E-9713C10BBEB1}" type="presOf" srcId="{0C479273-5445-44DC-8730-6B04990D7E20}" destId="{57B6FFBB-DECC-41C9-9E2F-92A5520FAF02}" srcOrd="0" destOrd="0" presId="urn:microsoft.com/office/officeart/2005/8/layout/radial5"/>
    <dgm:cxn modelId="{2A96125F-463E-4B7A-80C4-1E6DFC0EEB5D}" type="presOf" srcId="{CA798A4A-E704-44F3-8D59-36B62568F667}" destId="{B983525B-B3D8-48FC-A0CF-75F15DB52C64}" srcOrd="0" destOrd="0" presId="urn:microsoft.com/office/officeart/2005/8/layout/radial5"/>
    <dgm:cxn modelId="{03BCDFAD-D7D7-4CDC-A501-A82468E5B3D7}" type="presOf" srcId="{937D1936-2FA4-4162-B131-765ECB99C060}" destId="{E3A8CBA1-8C1D-46EA-ADDB-EE67E6A324FB}" srcOrd="0" destOrd="0" presId="urn:microsoft.com/office/officeart/2005/8/layout/radial5"/>
    <dgm:cxn modelId="{46848BA4-8CFF-4CB4-842A-4E92DF689091}" srcId="{B72991F8-46DA-49CE-B856-77F225434F7B}" destId="{4F179CA9-3F0C-465B-9BD8-1AE9DB138F0F}" srcOrd="0" destOrd="0" parTransId="{47052013-5593-46C5-BD6C-44F07B08C49D}" sibTransId="{76A73E1E-8067-49ED-B73E-EB4F139111EF}"/>
    <dgm:cxn modelId="{CA3FFBDA-EF16-46EC-A01F-5CF5D4713B3D}" type="presOf" srcId="{EB3FA6F9-4633-4071-A560-7D077AE0E42F}" destId="{1838B8AC-22B9-4F9B-ABC5-64CEAD153B76}" srcOrd="0" destOrd="0" presId="urn:microsoft.com/office/officeart/2005/8/layout/radial5"/>
    <dgm:cxn modelId="{DBD00610-91CA-4EBD-9EDD-3FAC69A7DF89}" type="presOf" srcId="{4F179CA9-3F0C-465B-9BD8-1AE9DB138F0F}" destId="{61B01BA6-8B47-4444-B295-0987ADFFE5D0}" srcOrd="0" destOrd="0" presId="urn:microsoft.com/office/officeart/2005/8/layout/radial5"/>
    <dgm:cxn modelId="{D5ADC8EF-976B-49CA-97B7-48610CD9BA31}" type="presOf" srcId="{3ED8A923-892E-4203-8FBD-CDFA00213ECB}" destId="{52C606E6-1EA8-451B-9D43-2A7F4FDD14B3}" srcOrd="1" destOrd="0" presId="urn:microsoft.com/office/officeart/2005/8/layout/radial5"/>
    <dgm:cxn modelId="{A3F13256-0877-435C-8FAD-96243948C590}" type="presOf" srcId="{3ED8A923-892E-4203-8FBD-CDFA00213ECB}" destId="{FB1901C0-1312-47A3-90D4-6530401C0CC0}" srcOrd="0" destOrd="0" presId="urn:microsoft.com/office/officeart/2005/8/layout/radial5"/>
    <dgm:cxn modelId="{7F5C0025-6BB3-44D8-BE81-DB17D6FC0565}" type="presOf" srcId="{A305583E-9092-4AF4-9C49-6BEB083D44EC}" destId="{D592F641-E71F-4A3F-816B-153A6BF17263}" srcOrd="1" destOrd="0" presId="urn:microsoft.com/office/officeart/2005/8/layout/radial5"/>
    <dgm:cxn modelId="{46FB6AEB-31F3-4FC8-8D16-7BC1690E5CF3}" srcId="{4F179CA9-3F0C-465B-9BD8-1AE9DB138F0F}" destId="{0C479273-5445-44DC-8730-6B04990D7E20}" srcOrd="1" destOrd="0" parTransId="{A305583E-9092-4AF4-9C49-6BEB083D44EC}" sibTransId="{EDE14AF9-1DA5-4630-8208-09C99D6B1FD4}"/>
    <dgm:cxn modelId="{1863FA50-562B-4FE9-A5D9-6122522D2F2F}" type="presParOf" srcId="{F95A08C0-8C53-40A1-ADB9-AB281E0DD5B9}" destId="{61B01BA6-8B47-4444-B295-0987ADFFE5D0}" srcOrd="0" destOrd="0" presId="urn:microsoft.com/office/officeart/2005/8/layout/radial5"/>
    <dgm:cxn modelId="{406D2F55-F750-4431-BFCA-1BC9EB7BA23B}" type="presParOf" srcId="{F95A08C0-8C53-40A1-ADB9-AB281E0DD5B9}" destId="{1838B8AC-22B9-4F9B-ABC5-64CEAD153B76}" srcOrd="1" destOrd="0" presId="urn:microsoft.com/office/officeart/2005/8/layout/radial5"/>
    <dgm:cxn modelId="{9D621180-13B0-4EC3-98AC-CB4F10BDFC08}" type="presParOf" srcId="{1838B8AC-22B9-4F9B-ABC5-64CEAD153B76}" destId="{BDB5D0C5-4B27-4F96-9516-BBBE5590A599}" srcOrd="0" destOrd="0" presId="urn:microsoft.com/office/officeart/2005/8/layout/radial5"/>
    <dgm:cxn modelId="{958DBACA-ED47-4F61-A806-00819192E2A1}" type="presParOf" srcId="{F95A08C0-8C53-40A1-ADB9-AB281E0DD5B9}" destId="{E3A8CBA1-8C1D-46EA-ADDB-EE67E6A324FB}" srcOrd="2" destOrd="0" presId="urn:microsoft.com/office/officeart/2005/8/layout/radial5"/>
    <dgm:cxn modelId="{1B203729-3954-4823-AE78-ED4BB61494D0}" type="presParOf" srcId="{F95A08C0-8C53-40A1-ADB9-AB281E0DD5B9}" destId="{33699331-7DB4-465B-8453-325CF8CADD5E}" srcOrd="3" destOrd="0" presId="urn:microsoft.com/office/officeart/2005/8/layout/radial5"/>
    <dgm:cxn modelId="{2135474B-DE8F-4877-AB19-1DDB632E4901}" type="presParOf" srcId="{33699331-7DB4-465B-8453-325CF8CADD5E}" destId="{D592F641-E71F-4A3F-816B-153A6BF17263}" srcOrd="0" destOrd="0" presId="urn:microsoft.com/office/officeart/2005/8/layout/radial5"/>
    <dgm:cxn modelId="{5786E95D-494E-4906-8282-C8DC27ED4201}" type="presParOf" srcId="{F95A08C0-8C53-40A1-ADB9-AB281E0DD5B9}" destId="{57B6FFBB-DECC-41C9-9E2F-92A5520FAF02}" srcOrd="4" destOrd="0" presId="urn:microsoft.com/office/officeart/2005/8/layout/radial5"/>
    <dgm:cxn modelId="{CDB0A1C4-6EE7-4E3F-9DE5-F95FE4B2DDBC}" type="presParOf" srcId="{F95A08C0-8C53-40A1-ADB9-AB281E0DD5B9}" destId="{FB1901C0-1312-47A3-90D4-6530401C0CC0}" srcOrd="5" destOrd="0" presId="urn:microsoft.com/office/officeart/2005/8/layout/radial5"/>
    <dgm:cxn modelId="{D1E3B3AD-D899-46BB-B042-FC76100DD461}" type="presParOf" srcId="{FB1901C0-1312-47A3-90D4-6530401C0CC0}" destId="{52C606E6-1EA8-451B-9D43-2A7F4FDD14B3}" srcOrd="0" destOrd="0" presId="urn:microsoft.com/office/officeart/2005/8/layout/radial5"/>
    <dgm:cxn modelId="{C37FDE45-BFFC-4CD3-A9CA-F715022EBCAF}" type="presParOf" srcId="{F95A08C0-8C53-40A1-ADB9-AB281E0DD5B9}" destId="{B983525B-B3D8-48FC-A0CF-75F15DB52C64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BBCC9-2099-432B-A80A-6802B5D69B12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8E6AB-CDE7-4784-AA79-852D7A69F1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50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555\Desktop\Открытка\23423423423423423423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500042"/>
            <a:ext cx="1357321" cy="12858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2071678"/>
            <a:ext cx="88583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О мерах поддержки </a:t>
            </a:r>
          </a:p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в 2022 году</a:t>
            </a:r>
            <a:endParaRPr lang="ru-RU" sz="50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214950"/>
            <a:ext cx="53578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</a:rPr>
              <a:t>Докладчик: Лаврова Марина Викторовна, </a:t>
            </a:r>
          </a:p>
          <a:p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</a:rPr>
              <a:t>начальник отдела экономического развития администрации  Арзгирского муниципального округа </a:t>
            </a:r>
          </a:p>
          <a:p>
            <a:r>
              <a:rPr lang="ru-RU" sz="1500" b="1" dirty="0" smtClean="0">
                <a:solidFill>
                  <a:schemeClr val="accent1">
                    <a:lumMod val="75000"/>
                  </a:schemeClr>
                </a:solidFill>
              </a:rPr>
              <a:t>Ставропольского края</a:t>
            </a:r>
            <a:endParaRPr lang="ru-RU" sz="15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9001156" cy="838200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НЕФИНАНСОВАЯ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ПОДДЕРЖКА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7239000" cy="5241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НАЛОГОВЫЕ ЛЬГОТЫ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7643866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rot="10800000">
            <a:off x="2285984" y="2071678"/>
            <a:ext cx="1214446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5715008" y="2643182"/>
            <a:ext cx="1867671" cy="1185971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Группа 8"/>
          <p:cNvGrpSpPr/>
          <p:nvPr/>
        </p:nvGrpSpPr>
        <p:grpSpPr>
          <a:xfrm>
            <a:off x="5929322" y="2786058"/>
            <a:ext cx="1867365" cy="1185776"/>
            <a:chOff x="4786603" y="1928985"/>
            <a:chExt cx="1867365" cy="118577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4786603" y="1928985"/>
              <a:ext cx="1867365" cy="118577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4821333" y="1963715"/>
              <a:ext cx="1797905" cy="11163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b="1" dirty="0" smtClean="0">
                  <a:solidFill>
                    <a:schemeClr val="accent1">
                      <a:lumMod val="50000"/>
                    </a:schemeClr>
                  </a:solidFill>
                </a:rPr>
                <a:t>Заморожена кадастровая </a:t>
              </a:r>
              <a:r>
                <a:rPr lang="ru-RU" sz="1500" b="1" dirty="0" err="1" smtClean="0">
                  <a:solidFill>
                    <a:schemeClr val="accent1">
                      <a:lumMod val="50000"/>
                    </a:schemeClr>
                  </a:solidFill>
                </a:rPr>
                <a:t>стоимоть</a:t>
              </a:r>
              <a:endParaRPr lang="ru-RU" sz="1500" b="1" kern="1200" dirty="0" smtClean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cxnSp>
        <p:nvCxnSpPr>
          <p:cNvPr id="16" name="Shape 15"/>
          <p:cNvCxnSpPr>
            <a:endCxn id="12" idx="1"/>
          </p:cNvCxnSpPr>
          <p:nvPr/>
        </p:nvCxnSpPr>
        <p:spPr>
          <a:xfrm rot="16200000" flipH="1">
            <a:off x="5097044" y="2618204"/>
            <a:ext cx="1021614" cy="214314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БАНКОВСКОЕ И КРЕДИТНОЕ СТИМУЛИРОВАНИЕ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44" y="1609725"/>
          <a:ext cx="8643998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ПОДДЕРЖКА РАБОТОДАТЕЛЕЙ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071678"/>
            <a:ext cx="8072493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 Субсидия за простой персонала</a:t>
            </a:r>
            <a:endParaRPr lang="ru-RU" sz="3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3286124"/>
            <a:ext cx="742955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0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 </a:t>
            </a:r>
            <a:r>
              <a:rPr lang="ru-RU" sz="3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Субсидия на переобучение персонала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85728"/>
            <a:ext cx="792961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Проверить льготы по ИНН можно самостоятельно </a:t>
            </a:r>
            <a:r>
              <a:rPr lang="ru-RU" sz="7000" u="sng" dirty="0" smtClean="0">
                <a:solidFill>
                  <a:schemeClr val="accent1">
                    <a:lumMod val="50000"/>
                  </a:schemeClr>
                </a:solidFill>
              </a:rPr>
              <a:t>nalog.gov.ru </a:t>
            </a:r>
            <a:endParaRPr lang="ru-RU" sz="70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318570"/>
            <a:ext cx="878684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Оценить эффективность льгот можно на сайте </a:t>
            </a:r>
            <a:r>
              <a:rPr lang="ru-RU" sz="7000" u="sng" dirty="0" smtClean="0">
                <a:solidFill>
                  <a:schemeClr val="accent1">
                    <a:lumMod val="50000"/>
                  </a:schemeClr>
                </a:solidFill>
              </a:rPr>
              <a:t>http://stavinvest.ru/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107157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Структура ОРГАНИЗАЦИЙ ПОДДЕРЖКИ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8786842" cy="5360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28"/>
                <a:gridCol w="37862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организации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Контактная информация</a:t>
                      </a:r>
                      <a:endParaRPr lang="ru-RU" sz="1500" dirty="0"/>
                    </a:p>
                  </a:txBody>
                  <a:tcPr/>
                </a:tc>
              </a:tr>
              <a:tr h="1129358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ЭКОНОМИЧЕСКОГО РАЗВИТИЯ СТАВРОПОЛЬСКОГО КРАЯ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Телефон: +7 (8652) 35-22-01</a:t>
                      </a:r>
                    </a:p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E-mail: </a:t>
                      </a:r>
                      <a:r>
                        <a:rPr kumimoji="0" lang="ru-RU" sz="1400" b="0" i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sz="1400" b="0" i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nvest@stavinvest.ru</a:t>
                      </a:r>
                      <a:endParaRPr kumimoji="0" lang="ru-RU" sz="14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Сайт: stavinvest.ru</a:t>
                      </a:r>
                    </a:p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Адрес: г. Ставрополь, ул. Ленина, 293</a:t>
                      </a:r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СЕЛЬСКОГО ХОЗЯЙСТВА СТАВРОПОЛЬСКОГО КРАЯ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Телефон: 8(8652) 24-01-02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 E-mail: info@mshsk.ru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 Сайт: www.mshsk.ru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Адрес: г. Ставрополь, ул. Мира, 337</a:t>
                      </a:r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ЦЕНТР «МОЙ БИЗНЕС» (НЕКОММЕРЧЕСКАЯ ОРГАНИЗАЦИЯ«ФОНД ПОДДЕРЖКИ ПРЕДПРИНИМАТЕЛЬСТВА В СТАВРОПОЛЬСКОМ КРАЕ»)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Телефон: 8 (8652) 22-52-62;  </a:t>
                      </a:r>
                    </a:p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8(8652) 23-56-20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E-mail: info@fppsk26.ru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Сайт: fppsk26.ru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Адрес: г. Ставрополь, ул. Голенева,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д.73 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ГУП СК «ГАРАНТИЙНЫЙ ФОНД ПОДДЕРЖКИ СУБЪЕКТОВ МАЛОГО И СРЕДНЕГО ПРЕДПРИНИМАТЕЛЬСТВА СТАВРОПОЛЬСКОГО КРАЯ»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Телефон/факс: 8(8652) 755-000 , </a:t>
                      </a:r>
                    </a:p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(8652) 748-500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E-mail: garantfond26@yandex.</a:t>
                      </a:r>
                      <a:r>
                        <a:rPr kumimoji="0" lang="en-US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Сайт: https://stavgarant26.ru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Адрес: г. Ставрополь, ул. Пушкина, д.25 а, корпус 2, 2 этаж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988" y="16416"/>
            <a:ext cx="1268760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68772"/>
              </p:ext>
            </p:extLst>
          </p:nvPr>
        </p:nvGraphicFramePr>
        <p:xfrm>
          <a:off x="214282" y="142850"/>
          <a:ext cx="8501122" cy="6455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61"/>
                <a:gridCol w="4250561"/>
              </a:tblGrid>
              <a:tr h="50006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организации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5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Контактная информация</a:t>
                      </a:r>
                      <a:endParaRPr lang="ru-RU" sz="1500" dirty="0"/>
                    </a:p>
                  </a:txBody>
                  <a:tcPr/>
                </a:tc>
              </a:tr>
              <a:tr h="2286016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Некоммерческая организация микрокредитная компания «Фонд микрофинансирования субъектов малого и среднего предпринимательства в Ставропольском крае»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Телефон: Сотовый +7 (988) 099-94-62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Приемная +7 (8652) 24-05-94 (факс)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Группа учета и отчетности +7 (8652) 35-72-07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Группа выдачи микрозаймов +7 (8652) 35-41-65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 E-mail: skfm@microfond26.ru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 Сайт: www.microfond26.ru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 Адрес: г. Ставрополь, улица Пушкина 25а, 3 этаж, помещения 88-107,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 г. Ставрополь, ул. Голенева 73а, Центр поддержки предпринимательства «Мой бизнес»</a:t>
                      </a:r>
                    </a:p>
                  </a:txBody>
                  <a:tcPr/>
                </a:tc>
              </a:tr>
              <a:tr h="1047758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 «ФОНД РАЗВИТИЯ ПРОМЫШЛЕННОСТИ СТАВРОПОЛЬСКОГО КРАЯ»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Телефон: 8(8652) 23-03-77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 E-mail: </a:t>
                      </a:r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priem@frpsk.ru, consultant@frpsk.ru</a:t>
                      </a:r>
                      <a:b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Сайт: http://frpsk.ru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Адрес: г.Ставрополь, ул.Дзержинского, д.199, офис 40 (7 этаж)</a:t>
                      </a:r>
                      <a:endParaRPr lang="ru-RU" dirty="0"/>
                    </a:p>
                  </a:txBody>
                  <a:tcPr/>
                </a:tc>
              </a:tr>
              <a:tr h="1047758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НЕКОММЕРЧЕСКАЯ ОРГАНИЗАЦИЯ "ФОНД РАЗВИТИЯ ПИЩЕВОЙ И ПЕРЕРАБАТЫВАЮЩЕЙ ПРОМЫШЛЕННОСТИ СТАВРОПОЛЬСКОГО КРАЯ"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Телефон: 8(962) 015-78-88</a:t>
                      </a:r>
                      <a:b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kumimoji="0" lang="ru-RU" sz="1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355005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Ставропольский край,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г. Ставрополь,</a:t>
                      </a:r>
                    </a:p>
                    <a:p>
                      <a:pPr algn="ctr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ул.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Л.Толстого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д. 121А, офис 17</a:t>
                      </a:r>
                    </a:p>
                  </a:txBody>
                  <a:tcPr/>
                </a:tc>
              </a:tr>
              <a:tr h="1047758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Администрация Арзгирского муниципального округа Ставропольского края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с. Арзгир, ул. </a:t>
                      </a:r>
                      <a:r>
                        <a:rPr lang="ru-RU" dirty="0" err="1" smtClean="0"/>
                        <a:t>П.Базалеева</a:t>
                      </a:r>
                      <a:r>
                        <a:rPr lang="ru-RU" dirty="0" smtClean="0"/>
                        <a:t>, 3</a:t>
                      </a:r>
                    </a:p>
                    <a:p>
                      <a:pPr algn="ctr"/>
                      <a:r>
                        <a:rPr lang="ru-RU" dirty="0" smtClean="0"/>
                        <a:t>(86560) 31500, 31606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543304"/>
          </a:xfrm>
        </p:spPr>
        <p:txBody>
          <a:bodyPr>
            <a:normAutofit/>
          </a:bodyPr>
          <a:lstStyle/>
          <a:p>
            <a:pPr algn="ctr"/>
            <a:r>
              <a:rPr lang="ru-RU" sz="5000" dirty="0" smtClean="0">
                <a:solidFill>
                  <a:schemeClr val="accent1">
                    <a:lumMod val="50000"/>
                  </a:schemeClr>
                </a:solidFill>
              </a:rPr>
              <a:t>БЛАГОДАРЮ ЗА ВНИМАНИЕ!</a:t>
            </a:r>
            <a:endParaRPr lang="ru-RU" sz="5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1576</TotalTime>
  <Words>352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Презентация PowerPoint</vt:lpstr>
      <vt:lpstr>НЕФИНАНСОВАЯ ПОДДЕРЖКА</vt:lpstr>
      <vt:lpstr>НАЛОГОВЫЕ ЛЬГОТЫ</vt:lpstr>
      <vt:lpstr>БАНКОВСКОЕ И КРЕДИТНОЕ СТИМУЛИРОВАНИЕ</vt:lpstr>
      <vt:lpstr>ПОДДЕРЖКА РАБОТОДАТЕЛЕЙ</vt:lpstr>
      <vt:lpstr>Презентация PowerPoint</vt:lpstr>
      <vt:lpstr>Структура ОРГАНИЗАЦИЙ ПОДДЕРЖКИ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93</cp:revision>
  <cp:lastPrinted>2022-04-12T08:56:13Z</cp:lastPrinted>
  <dcterms:created xsi:type="dcterms:W3CDTF">2022-03-18T06:55:35Z</dcterms:created>
  <dcterms:modified xsi:type="dcterms:W3CDTF">2022-04-12T08:58:55Z</dcterms:modified>
</cp:coreProperties>
</file>