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  <p:sldId id="291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43" autoAdjust="0"/>
    <p:restoredTop sz="94718" autoAdjust="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296144" cy="1515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 descr="http://www.heraldicum.ru/russia/subjects/towns/images/arzgir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6114" y="116631"/>
            <a:ext cx="1281127" cy="15157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588224" y="24928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300192" y="24208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1285852" y="1071546"/>
            <a:ext cx="6715172" cy="250033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 долговой политикой понимается деятельность органов местного самоуправления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Арзгирского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муниципального округа направленная на: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1142976" y="3643314"/>
            <a:ext cx="484632" cy="12144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7643834" y="3643314"/>
            <a:ext cx="484632" cy="12641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71472" y="4929198"/>
            <a:ext cx="3571900" cy="114300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снижение темпов прироста муниципального долга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214942" y="4929198"/>
            <a:ext cx="3343292" cy="107157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своевременное погашение долговых обязательств </a:t>
            </a:r>
            <a:r>
              <a:rPr lang="ru-RU" dirty="0" err="1" smtClean="0"/>
              <a:t>Арзгирского</a:t>
            </a:r>
            <a:r>
              <a:rPr lang="ru-RU" dirty="0" smtClean="0"/>
              <a:t> муниципального округа Ставропольского края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26771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296144" cy="1515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 descr="http://www.heraldicum.ru/russia/subjects/towns/images/arzgir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6114" y="116631"/>
            <a:ext cx="1281127" cy="15157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588224" y="24928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300192" y="24208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285852" y="1428736"/>
            <a:ext cx="5572164" cy="150019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 состоянию </a:t>
            </a:r>
            <a:r>
              <a:rPr lang="ru-RU" sz="2800" dirty="0" smtClean="0"/>
              <a:t>на 01 января 2016 года </a:t>
            </a:r>
            <a:r>
              <a:rPr lang="ru-RU" dirty="0" smtClean="0"/>
              <a:t>в объем долговых обязательств </a:t>
            </a:r>
            <a:r>
              <a:rPr lang="ru-RU" dirty="0" err="1" smtClean="0"/>
              <a:t>Арзгирского</a:t>
            </a:r>
            <a:r>
              <a:rPr lang="ru-RU" dirty="0" smtClean="0"/>
              <a:t> муниципального района составлял  </a:t>
            </a:r>
            <a:r>
              <a:rPr lang="ru-RU" sz="2400" dirty="0" smtClean="0"/>
              <a:t>3 700 тыс. рублей</a:t>
            </a:r>
            <a:r>
              <a:rPr lang="ru-RU" dirty="0" smtClean="0"/>
              <a:t>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643174" y="3429000"/>
            <a:ext cx="5000660" cy="107157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 состоянию </a:t>
            </a:r>
            <a:r>
              <a:rPr lang="ru-RU" sz="2400" dirty="0" smtClean="0"/>
              <a:t>на 01 января 2017 года </a:t>
            </a:r>
            <a:r>
              <a:rPr lang="ru-RU" dirty="0" smtClean="0"/>
              <a:t>в </a:t>
            </a:r>
            <a:r>
              <a:rPr lang="ru-RU" dirty="0" err="1" smtClean="0"/>
              <a:t>Арзгирском</a:t>
            </a:r>
            <a:r>
              <a:rPr lang="ru-RU" dirty="0" smtClean="0"/>
              <a:t> муниципальном районе все </a:t>
            </a:r>
            <a:r>
              <a:rPr lang="ru-RU" sz="2400" dirty="0" smtClean="0"/>
              <a:t>долговые обязательства погашены</a:t>
            </a:r>
            <a:r>
              <a:rPr lang="ru-RU" dirty="0" smtClean="0"/>
              <a:t>.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643306" y="5214950"/>
            <a:ext cx="5000660" cy="112871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На </a:t>
            </a:r>
            <a:r>
              <a:rPr lang="ru-RU" sz="2400" dirty="0" smtClean="0"/>
              <a:t>2023 </a:t>
            </a:r>
            <a:r>
              <a:rPr lang="ru-RU" sz="2400" dirty="0" smtClean="0"/>
              <a:t>-</a:t>
            </a:r>
            <a:r>
              <a:rPr lang="ru-RU" sz="2400" dirty="0" smtClean="0"/>
              <a:t>2025годы </a:t>
            </a:r>
            <a:r>
              <a:rPr lang="ru-RU" dirty="0" smtClean="0"/>
              <a:t>бюджет </a:t>
            </a:r>
            <a:r>
              <a:rPr lang="ru-RU" dirty="0" err="1" smtClean="0"/>
              <a:t>Арзгирского</a:t>
            </a:r>
            <a:r>
              <a:rPr lang="ru-RU" dirty="0" smtClean="0"/>
              <a:t> муниципального округа сбалансирован,        </a:t>
            </a:r>
            <a:r>
              <a:rPr lang="ru-RU" sz="2800" dirty="0" smtClean="0"/>
              <a:t>без долговой нагрузки.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42626771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</TotalTime>
  <Words>79</Words>
  <Application>Microsoft Office PowerPoint</Application>
  <PresentationFormat>Экран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CLON</cp:lastModifiedBy>
  <cp:revision>89</cp:revision>
  <dcterms:modified xsi:type="dcterms:W3CDTF">2022-10-28T05:37:36Z</dcterms:modified>
</cp:coreProperties>
</file>