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135732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ФИНАНСОВОЕ УПРАВЛЕНИЕ АДМИНИСТРАЦИИ 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АРЗГИРСКОГО </a:t>
            </a:r>
            <a:r>
              <a:rPr lang="ru-RU" sz="2800" b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МУНИЦИПАЛЬНОГО </a:t>
            </a:r>
            <a:r>
              <a:rPr lang="ru-RU" sz="2800" b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ОКРУГА</a:t>
            </a:r>
            <a:r>
              <a:rPr lang="ru-RU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/>
            </a:r>
            <a:br>
              <a:rPr lang="ru-RU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2872" y="4063082"/>
            <a:ext cx="8229600" cy="2002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sz="2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Наш адрес: с. </a:t>
            </a:r>
            <a:r>
              <a:rPr lang="ru-RU" sz="24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Арзгир, </a:t>
            </a:r>
            <a:r>
              <a:rPr lang="ru-RU" sz="2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у</a:t>
            </a:r>
            <a:r>
              <a:rPr lang="ru-RU" sz="24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л</a:t>
            </a:r>
            <a:r>
              <a:rPr lang="ru-RU" sz="2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. </a:t>
            </a:r>
            <a:r>
              <a:rPr lang="ru-RU" sz="24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Пети </a:t>
            </a:r>
            <a:r>
              <a:rPr lang="ru-RU" sz="24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Базалеева</a:t>
            </a:r>
            <a:r>
              <a:rPr lang="ru-RU" sz="24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, 7</a:t>
            </a:r>
            <a:endParaRPr lang="ru-RU" sz="24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+mn-ea"/>
              <a:cs typeface="+mn-cs"/>
            </a:endParaRPr>
          </a:p>
          <a:p>
            <a:pPr lvl="0">
              <a:spcBef>
                <a:spcPts val="0"/>
              </a:spcBef>
            </a:pPr>
            <a:r>
              <a:rPr lang="ru-RU" sz="2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Телефоны: </a:t>
            </a:r>
            <a:r>
              <a:rPr lang="ru-RU" sz="24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8(86560)3-12-90, 3-13-98</a:t>
            </a:r>
            <a:endParaRPr lang="ru-RU" sz="24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+mn-ea"/>
              <a:cs typeface="+mn-cs"/>
            </a:endParaRPr>
          </a:p>
          <a:p>
            <a:pPr lvl="0">
              <a:spcBef>
                <a:spcPts val="0"/>
              </a:spcBef>
            </a:pPr>
            <a:r>
              <a:rPr lang="ru-RU" sz="2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Адрес электронной почты: </a:t>
            </a:r>
            <a:r>
              <a:rPr lang="en-US" sz="24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arzfin@mail</a:t>
            </a:r>
            <a:r>
              <a:rPr lang="ru-RU" sz="2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.</a:t>
            </a:r>
            <a:r>
              <a:rPr lang="en-US" sz="2400" b="1" dirty="0" err="1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ru</a:t>
            </a:r>
            <a:endParaRPr lang="ru-RU" sz="24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+mn-ea"/>
              <a:cs typeface="+mn-cs"/>
            </a:endParaRPr>
          </a:p>
          <a:p>
            <a:pPr>
              <a:spcBef>
                <a:spcPts val="0"/>
              </a:spcBef>
            </a:pP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/>
            </a:r>
            <a:b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296144" cy="151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http://www.heraldicum.ru/russia/subjects/towns/images/arzgi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6114" y="116631"/>
            <a:ext cx="1281127" cy="151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2129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31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ФИНАНСОВОЕ УПРАВЛЕНИЕ АДМИНИСТРАЦИИ АРЗГИРСКОГО МУНИЦИПАЛЬНОГО ОКРУГА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CLON</cp:lastModifiedBy>
  <cp:revision>78</cp:revision>
  <dcterms:modified xsi:type="dcterms:W3CDTF">2021-11-08T11:23:34Z</dcterms:modified>
</cp:coreProperties>
</file>