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5" r:id="rId2"/>
    <p:sldId id="28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18" autoAdjust="0"/>
  </p:normalViewPr>
  <p:slideViewPr>
    <p:cSldViewPr>
      <p:cViewPr varScale="1">
        <p:scale>
          <a:sx n="110" d="100"/>
          <a:sy n="110" d="100"/>
        </p:scale>
        <p:origin x="-16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1296144" cy="15157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 descr="http://www.heraldicum.ru/russia/subjects/towns/images/arzgir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6114" y="116631"/>
            <a:ext cx="1281127" cy="1515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14480" y="214290"/>
            <a:ext cx="566583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степень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качества управления бюджетным процессом в </a:t>
            </a:r>
            <a:r>
              <a:rPr lang="ru-RU" sz="2400" b="1" i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Арзгирском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муниципальном районе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588224" y="24928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300192" y="24208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3" name="Рисунок 12" descr="Приказ итоги 201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4282" y="1714488"/>
            <a:ext cx="2928958" cy="5143512"/>
          </a:xfrm>
          <a:prstGeom prst="rect">
            <a:avLst/>
          </a:prstGeom>
        </p:spPr>
      </p:pic>
      <p:pic>
        <p:nvPicPr>
          <p:cNvPr id="14" name="Рисунок 13" descr="Приказ итоги 201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357554" y="1714488"/>
            <a:ext cx="2714644" cy="5143512"/>
          </a:xfrm>
          <a:prstGeom prst="rect">
            <a:avLst/>
          </a:prstGeom>
        </p:spPr>
      </p:pic>
      <p:pic>
        <p:nvPicPr>
          <p:cNvPr id="15" name="Рисунок 14" descr="Приказ итоги 2016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286512" y="1714488"/>
            <a:ext cx="2857488" cy="5143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645049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1296144" cy="15157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 descr="http://www.heraldicum.ru/russia/subjects/towns/images/arzgir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6114" y="116631"/>
            <a:ext cx="1281127" cy="15157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91680" y="214290"/>
            <a:ext cx="56886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Рейтинг  </a:t>
            </a:r>
            <a:r>
              <a:rPr lang="ru-RU" b="1" i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Арзгирского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муниципального округа в Ставропольском крае по качеству управления бюджетным процессом</a:t>
            </a:r>
            <a:endParaRPr lang="ru-RU" dirty="0" smtClean="0"/>
          </a:p>
          <a:p>
            <a:pPr algn="ctr"/>
            <a:endParaRPr lang="ru-RU" b="1" i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588224" y="24928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300192" y="24208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0" y="2571744"/>
            <a:ext cx="3214678" cy="3357586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год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79,62баллов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000364" y="1357298"/>
            <a:ext cx="3286148" cy="3357586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год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80,01баллов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072198" y="2643182"/>
            <a:ext cx="3071802" cy="328614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год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75,67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баллов </a:t>
            </a: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569114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700</TotalTime>
  <Words>35</Words>
  <Application>Microsoft Office PowerPoint</Application>
  <PresentationFormat>Экран (4:3)</PresentationFormat>
  <Paragraphs>11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CLON</cp:lastModifiedBy>
  <cp:revision>94</cp:revision>
  <dcterms:modified xsi:type="dcterms:W3CDTF">2022-10-28T05:39:04Z</dcterms:modified>
</cp:coreProperties>
</file>