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843" autoAdjust="0"/>
    <p:restoredTop sz="94718" autoAdjust="0"/>
  </p:normalViewPr>
  <p:slideViewPr>
    <p:cSldViewPr>
      <p:cViewPr>
        <p:scale>
          <a:sx n="66" d="100"/>
          <a:sy n="66" d="100"/>
        </p:scale>
        <p:origin x="-51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результат процесса финансового образования, который определяется как сочетание осведомленности, знаний, умений и поведенческих моделей, необходимых для принятия успешных финансовых решений и в конечном итоге для достижения финансового благосостояния</a:t>
            </a:r>
            <a:endParaRPr lang="ru-RU" sz="1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2009\2017 год\Бюджет для граждан\Экономический отдел\slide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0112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5929354" cy="12144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Ежегодно проводятся уроки финансовой грамотности в школах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Арзгирского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SDC1404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15355">
            <a:off x="234623" y="2254542"/>
            <a:ext cx="4246026" cy="3533190"/>
          </a:xfrm>
          <a:prstGeom prst="rect">
            <a:avLst/>
          </a:prstGeom>
          <a:scene3d>
            <a:camera prst="perspectiveFront"/>
            <a:lightRig rig="threePt" dir="t"/>
          </a:scene3d>
        </p:spPr>
      </p:pic>
      <p:pic>
        <p:nvPicPr>
          <p:cNvPr id="2050" name="Picture 2" descr="C:\2009\2017 год\Конкурс 20.09.2017\Фото фин.грам\SAM_475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55602">
            <a:off x="4500562" y="2643182"/>
            <a:ext cx="428624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44</Words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Финансовая грамотность - результат процесса финансового образования, который определяется как сочетание осведомленности, знаний, умений и поведенческих моделей, необходимых для принятия успешных финансовых решений и в конечном итоге для достижения финансового благосостояния</vt:lpstr>
      <vt:lpstr>Ежегодно проводятся уроки финансовой грамотности в школах Арзгирского района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ArRomSV1</cp:lastModifiedBy>
  <cp:revision>90</cp:revision>
  <dcterms:modified xsi:type="dcterms:W3CDTF">2017-11-24T13:28:32Z</dcterms:modified>
</cp:coreProperties>
</file>